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57" r:id="rId3"/>
    <p:sldId id="273" r:id="rId4"/>
    <p:sldId id="274" r:id="rId5"/>
    <p:sldId id="275" r:id="rId6"/>
    <p:sldId id="276" r:id="rId7"/>
    <p:sldId id="258" r:id="rId8"/>
    <p:sldId id="260" r:id="rId9"/>
    <p:sldId id="264" r:id="rId10"/>
    <p:sldId id="263" r:id="rId11"/>
    <p:sldId id="265" r:id="rId12"/>
    <p:sldId id="266" r:id="rId13"/>
    <p:sldId id="261" r:id="rId14"/>
    <p:sldId id="267" r:id="rId15"/>
    <p:sldId id="268" r:id="rId16"/>
    <p:sldId id="269" r:id="rId17"/>
    <p:sldId id="270" r:id="rId18"/>
    <p:sldId id="271" r:id="rId19"/>
    <p:sldId id="272" r:id="rId20"/>
    <p:sldId id="262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CFE"/>
    <a:srgbClr val="E8F1F7"/>
    <a:srgbClr val="5D52AE"/>
    <a:srgbClr val="BC7694"/>
    <a:srgbClr val="EF6398"/>
    <a:srgbClr val="E543A3"/>
    <a:srgbClr val="696799"/>
    <a:srgbClr val="4A76B6"/>
    <a:srgbClr val="D8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6FE0DB-EE08-41A7-B151-8721ED039596}" v="4" dt="2023-09-12T04:08:19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FA664-0B74-405F-8063-0510A95DB12C}" type="datetimeFigureOut">
              <a:rPr lang="ko-KR" altLang="en-US" smtClean="0"/>
              <a:t>2023-09-12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2E102-8FDF-4B6C-8260-AF113D18FC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04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3CA1D-D0E7-49BD-A503-F7013E42A22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73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4F7F52-EF95-D16A-17D2-486FC8C44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1D29653-E69C-37D1-9D18-AE934E33E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3B4422-30FE-F4D4-43F4-B2BC9360A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F3C3-9C51-4250-83D9-FEE8BB181B35}" type="datetime1">
              <a:rPr lang="ko-KR" altLang="en-US" smtClean="0"/>
              <a:t>2023-09-12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674740-0597-DCE6-FA37-83D10CAD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403630-C199-2399-3EAA-6B035B16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27808A7F-014F-4B12-A182-AD91ADC24A2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832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0C21FE-C620-0C0F-F386-ACBA5913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3DAF358-FD07-FAF3-23D8-DC00AF6DF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7DE6E8-4278-DC23-77D2-DC45D6F8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C075-7514-4B97-A3EA-ED83F4A287B9}" type="datetime1">
              <a:rPr lang="ko-KR" altLang="en-US" smtClean="0"/>
              <a:t>2023-09-12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CC2682-0F93-2F44-133C-986FD09A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F2979E-8289-A6B0-E1B4-2F4DB0F3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81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E0E603-C242-DA25-1DE5-5ACD95DB6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7198213-99A6-5509-3B1B-D5DF73FB9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D35B86-0920-07ED-E2F6-78134150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60F3-5FB5-47F4-B1F8-67FD6C5451E8}" type="datetime1">
              <a:rPr lang="ko-KR" altLang="en-US" smtClean="0"/>
              <a:t>2023-09-12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510C0D-6B32-CB19-75C2-3BAF280E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A6B499-49E1-7977-3073-71A08540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06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EB1A1A-0C2A-2A04-B7B5-9C2ABE8C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91AB1A-B241-5DB5-A67E-31636BDBA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CDAE90-C6B1-FF40-E31D-7285087A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3334-144E-4D69-B843-B7B56BCBE99B}" type="datetime1">
              <a:rPr lang="ko-KR" altLang="en-US" smtClean="0"/>
              <a:t>2023-09-12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304729-A238-0093-FC24-9834A9A8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E714D9-24D4-73C6-E8A9-D230ADE5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175"/>
            <a:ext cx="2743200" cy="365125"/>
          </a:xfrm>
        </p:spPr>
        <p:txBody>
          <a:bodyPr/>
          <a:lstStyle/>
          <a:p>
            <a:fld id="{27808A7F-014F-4B12-A182-AD91ADC24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81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32B81F-8DD7-DF38-1B53-800CAC8EC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F06BF5-9AE6-D0DA-7BB5-99D37A13D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5299ED-28E8-3E27-BAFA-CD0E0073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90F6-C548-4137-B0A7-8E8AEAB45267}" type="datetime1">
              <a:rPr lang="ko-KR" altLang="en-US" smtClean="0"/>
              <a:t>2023-09-12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BA4C65-6848-EC75-FF5A-639AB524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36116B-AC84-533A-E325-FB88405A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3EDE57-241D-4BE3-865D-D818EE330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2F8D4C-C549-5278-A1C1-FB83A6FA9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9C85C3D-54FF-FF6C-22FD-5A7C08FF1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651195-AF4C-47D2-5C18-7E7C287C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CB59-8BF6-41B6-8448-24AD26B14CA9}" type="datetime1">
              <a:rPr lang="ko-KR" altLang="en-US" smtClean="0"/>
              <a:t>2023-09-12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67EA0DB-E732-F55E-1048-9833FE06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FA1C4F6-9B32-69C6-DD4C-9017D8FB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684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F084ED-855A-2591-97A6-24D97EE1B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80F8311-8CFE-61D8-9695-A798DE42E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8D69EE3-1CE4-5336-C708-1F48EB1D2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B083B5E-0290-C5D8-A731-F0C39675B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5F7515E-0FA1-00E6-BC60-EB0859D5E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D3BCFB1-A3AE-DB65-F600-3BA3E58B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AABD-DE31-4E70-B428-562E60370DF8}" type="datetime1">
              <a:rPr lang="ko-KR" altLang="en-US" smtClean="0"/>
              <a:t>2023-09-12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553AD01-61C3-F5F3-5755-1185D4A5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A665600-80D0-3F7E-BA68-FED58E9B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1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09C8C6-E915-5A35-0EE1-75801ECC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7C6A453-DA5C-BCAD-E861-B4FC8F235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CD36-E8AE-4A75-9F07-484E0AB27370}" type="datetime1">
              <a:rPr lang="ko-KR" altLang="en-US" smtClean="0"/>
              <a:t>2023-09-12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2C1989-A1ED-C95A-47BA-78CEB99B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967873B-3ECB-416A-EA4F-8E876B43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44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97D697B-D1E9-4251-CBAB-A52121EC8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87B9-BBB5-40C1-8040-0CADCD558513}" type="datetime1">
              <a:rPr lang="ko-KR" altLang="en-US" smtClean="0"/>
              <a:t>2023-09-12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2619A7E-7D6C-8203-8357-D9DED032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B7B4DC-AC20-6813-1B26-13F09DE4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7878" y="0"/>
            <a:ext cx="654121" cy="365125"/>
          </a:xfrm>
          <a:noFill/>
          <a:effectLst>
            <a:outerShdw blurRad="38100" dir="1800000" algn="ctr" rotWithShape="0">
              <a:schemeClr val="tx2">
                <a:alpha val="98000"/>
              </a:schemeClr>
            </a:outerShdw>
          </a:effectLst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fld id="{27808A7F-014F-4B12-A182-AD91ADC24A2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273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BD3A90-B3F3-18F5-C52F-0239BE01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06445A-8B20-68CF-2833-A95F7CC36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B3CBD92-0095-5B8E-7B86-9F62DF00C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515F29-F3FE-2794-52F5-46B40346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DB15-86F0-41E8-9E73-AD58FDC7008A}" type="datetime1">
              <a:rPr lang="ko-KR" altLang="en-US" smtClean="0"/>
              <a:t>2023-09-12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32C36DF-B28B-8DB2-F324-D17A96C97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E600F96-77FC-E53A-C298-71A798A9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34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6E8333-B407-8CC7-9F14-A8E57D69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07C3C8D-7825-9E67-9B32-DA6A3D083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A6232AE-2A76-B158-DED5-B906A7A33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4555AD-1993-9D82-9D83-59AC9F9B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B0DF-650E-4EF8-B8F7-C43426DEFE27}" type="datetime1">
              <a:rPr lang="ko-KR" altLang="en-US" smtClean="0"/>
              <a:t>2023-09-12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F870CA-7E12-FA74-0E2A-16164335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DD94CCD-B46B-C1F6-8C73-1B7CEE3F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948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2893712-AA0B-1B45-49CB-CCB0D5DF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E551A9-2EE4-494E-DA0A-8A372A6B6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641271-467F-AA4D-FD50-A3FF3F3C6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70C4-4C70-41D4-AE04-390FB569C846}" type="datetime1">
              <a:rPr lang="ko-KR" altLang="en-US" smtClean="0"/>
              <a:t>2023-09-12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CDE3C0-8612-F30D-581B-1882ADCBB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C992B3-C29E-FE9A-2CC8-53A35CD73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08A7F-014F-4B12-A182-AD91ADC24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78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398635B-5FE0-4B73-9C7C-CE2EA63828F1}"/>
              </a:ext>
            </a:extLst>
          </p:cNvPr>
          <p:cNvSpPr/>
          <p:nvPr/>
        </p:nvSpPr>
        <p:spPr>
          <a:xfrm>
            <a:off x="-113414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EEC059D-F7E8-487F-BF1D-8A015272453A}"/>
              </a:ext>
            </a:extLst>
          </p:cNvPr>
          <p:cNvCxnSpPr>
            <a:cxnSpLocks/>
          </p:cNvCxnSpPr>
          <p:nvPr/>
        </p:nvCxnSpPr>
        <p:spPr>
          <a:xfrm>
            <a:off x="1031960" y="3119911"/>
            <a:ext cx="4730665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71EEEA-19F1-4194-852F-A0A70CA95494}"/>
              </a:ext>
            </a:extLst>
          </p:cNvPr>
          <p:cNvSpPr txBox="1"/>
          <p:nvPr/>
        </p:nvSpPr>
        <p:spPr>
          <a:xfrm>
            <a:off x="827357" y="2478960"/>
            <a:ext cx="5093946" cy="524805"/>
          </a:xfrm>
          <a:prstGeom prst="rect">
            <a:avLst/>
          </a:prstGeom>
          <a:noFill/>
        </p:spPr>
        <p:txBody>
          <a:bodyPr wrap="square" lIns="9000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ko-K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Bayesian Optimization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CCA76-F9AE-41E4-B8D3-7F5BDD5FC779}"/>
              </a:ext>
            </a:extLst>
          </p:cNvPr>
          <p:cNvSpPr txBox="1"/>
          <p:nvPr/>
        </p:nvSpPr>
        <p:spPr>
          <a:xfrm>
            <a:off x="1322102" y="3263927"/>
            <a:ext cx="4104456" cy="720080"/>
          </a:xfrm>
          <a:prstGeom prst="rect">
            <a:avLst/>
          </a:prstGeom>
          <a:noFill/>
        </p:spPr>
        <p:txBody>
          <a:bodyPr wrap="square" lIns="9000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600" b="1" dirty="0">
                <a:latin typeface="Abadi" panose="020B0604020104020204" pitchFamily="34" charset="0"/>
                <a:cs typeface="Arial" panose="020B0604020202020204" pitchFamily="34" charset="0"/>
              </a:rPr>
              <a:t>연세대학교 컴퓨터과학과 이지은</a:t>
            </a:r>
            <a:endParaRPr kumimoji="1" lang="en-US" altLang="ko-KR" sz="1600" b="1" dirty="0"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ko-KR" sz="1600" b="1" dirty="0">
                <a:latin typeface="Abadi" panose="020B0604020104020204" pitchFamily="34" charset="0"/>
                <a:cs typeface="Arial" panose="020B0604020202020204" pitchFamily="34" charset="0"/>
              </a:rPr>
              <a:t>2023</a:t>
            </a:r>
            <a:r>
              <a:rPr kumimoji="1" lang="ko-KR" altLang="en-US" sz="1600" b="1" dirty="0">
                <a:latin typeface="Abadi" panose="020B0604020104020204" pitchFamily="34" charset="0"/>
                <a:cs typeface="Arial" panose="020B0604020202020204" pitchFamily="34" charset="0"/>
              </a:rPr>
              <a:t>년  </a:t>
            </a:r>
            <a:r>
              <a:rPr kumimoji="1" lang="en-US" altLang="ko-KR" sz="1600" b="1" dirty="0">
                <a:latin typeface="Abadi" panose="020B0604020104020204" pitchFamily="34" charset="0"/>
                <a:cs typeface="Arial" panose="020B0604020202020204" pitchFamily="34" charset="0"/>
              </a:rPr>
              <a:t>7</a:t>
            </a:r>
            <a:r>
              <a:rPr kumimoji="1" lang="ko-KR" altLang="en-US" sz="1600" b="1" dirty="0">
                <a:latin typeface="Abadi" panose="020B0604020104020204" pitchFamily="34" charset="0"/>
                <a:cs typeface="Arial" panose="020B0604020202020204" pitchFamily="34" charset="0"/>
              </a:rPr>
              <a:t>월</a:t>
            </a:r>
            <a:endParaRPr kumimoji="1" lang="en-US" altLang="ko-KR" sz="1600" b="1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8C00826-75E5-4613-8C9D-A18499F7C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11" y="5468772"/>
            <a:ext cx="3518298" cy="936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D13A880-E71B-47FE-8129-EA5BD672A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74" y="5468772"/>
            <a:ext cx="5359326" cy="896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8A7182C-68BB-444C-A819-64DCB7809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633" y="5452575"/>
            <a:ext cx="3014217" cy="8964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CAD9B2B-4F12-4440-92D2-4ABC1AF0D6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2674" y="996007"/>
            <a:ext cx="3567371" cy="298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04AFCD-02D4-4701-AE41-5980E79F42B3}"/>
              </a:ext>
            </a:extLst>
          </p:cNvPr>
          <p:cNvSpPr txBox="1"/>
          <p:nvPr/>
        </p:nvSpPr>
        <p:spPr>
          <a:xfrm>
            <a:off x="6608031" y="4168402"/>
            <a:ext cx="4610096" cy="720080"/>
          </a:xfrm>
          <a:prstGeom prst="rect">
            <a:avLst/>
          </a:prstGeom>
          <a:noFill/>
        </p:spPr>
        <p:txBody>
          <a:bodyPr wrap="square" lIns="9000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600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과제명</a:t>
            </a:r>
            <a:r>
              <a:rPr kumimoji="1" lang="en-US" altLang="ko-KR" sz="1600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: IoT </a:t>
            </a:r>
            <a:r>
              <a:rPr kumimoji="1" lang="ko-KR" altLang="en-US" sz="1600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환경을 위한 고성능 플래시 메모리 스토리지 기반 인메모리 분산 </a:t>
            </a:r>
            <a:r>
              <a:rPr kumimoji="1" lang="en-US" altLang="ko-KR" sz="1600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DBMS </a:t>
            </a:r>
            <a:r>
              <a:rPr kumimoji="1" lang="ko-KR" altLang="en-US" sz="1600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연구개발</a:t>
            </a:r>
            <a:endParaRPr kumimoji="1" lang="en-US" altLang="ko-KR" sz="1600" b="1" dirty="0">
              <a:latin typeface="Adobe 고딕 Std B" panose="020B0800000000000000" pitchFamily="34" charset="-127"/>
              <a:ea typeface="Adobe 고딕 Std B" panose="020B0800000000000000" pitchFamily="34" charset="-127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600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과제번호</a:t>
            </a:r>
            <a:r>
              <a:rPr kumimoji="1" lang="en-US" altLang="ko-KR" sz="1600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: 2017-0-00477</a:t>
            </a:r>
          </a:p>
        </p:txBody>
      </p:sp>
    </p:spTree>
    <p:extLst>
      <p:ext uri="{BB962C8B-B14F-4D97-AF65-F5344CB8AC3E}">
        <p14:creationId xmlns:p14="http://schemas.microsoft.com/office/powerpoint/2010/main" val="178112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00961-FBD2-FE20-E7CD-C4D17352D879}"/>
              </a:ext>
            </a:extLst>
          </p:cNvPr>
          <p:cNvSpPr txBox="1"/>
          <p:nvPr/>
        </p:nvSpPr>
        <p:spPr>
          <a:xfrm>
            <a:off x="215757" y="226031"/>
            <a:ext cx="11700554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2"/>
                </a:solidFill>
                <a:latin typeface="+mj-lt"/>
              </a:rPr>
              <a:t>Surrogate Models</a:t>
            </a:r>
            <a:endParaRPr lang="ko-KR" altLang="en-US" sz="3200" dirty="0">
              <a:solidFill>
                <a:schemeClr val="tx2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29F09B-AEB1-3A84-9CA0-3D3F658D4736}"/>
                  </a:ext>
                </a:extLst>
              </p:cNvPr>
              <p:cNvSpPr txBox="1"/>
              <p:nvPr/>
            </p:nvSpPr>
            <p:spPr>
              <a:xfrm>
                <a:off x="275690" y="1068515"/>
                <a:ext cx="11640621" cy="2866747"/>
              </a:xfrm>
              <a:custGeom>
                <a:avLst/>
                <a:gdLst>
                  <a:gd name="connsiteX0" fmla="*/ 0 w 11640621"/>
                  <a:gd name="connsiteY0" fmla="*/ 0 h 2866747"/>
                  <a:gd name="connsiteX1" fmla="*/ 232812 w 11640621"/>
                  <a:gd name="connsiteY1" fmla="*/ 0 h 2866747"/>
                  <a:gd name="connsiteX2" fmla="*/ 1047656 w 11640621"/>
                  <a:gd name="connsiteY2" fmla="*/ 0 h 2866747"/>
                  <a:gd name="connsiteX3" fmla="*/ 1513281 w 11640621"/>
                  <a:gd name="connsiteY3" fmla="*/ 0 h 2866747"/>
                  <a:gd name="connsiteX4" fmla="*/ 1862499 w 11640621"/>
                  <a:gd name="connsiteY4" fmla="*/ 0 h 2866747"/>
                  <a:gd name="connsiteX5" fmla="*/ 2328124 w 11640621"/>
                  <a:gd name="connsiteY5" fmla="*/ 0 h 2866747"/>
                  <a:gd name="connsiteX6" fmla="*/ 3026561 w 11640621"/>
                  <a:gd name="connsiteY6" fmla="*/ 0 h 2866747"/>
                  <a:gd name="connsiteX7" fmla="*/ 3492186 w 11640621"/>
                  <a:gd name="connsiteY7" fmla="*/ 0 h 2866747"/>
                  <a:gd name="connsiteX8" fmla="*/ 4307030 w 11640621"/>
                  <a:gd name="connsiteY8" fmla="*/ 0 h 2866747"/>
                  <a:gd name="connsiteX9" fmla="*/ 4656248 w 11640621"/>
                  <a:gd name="connsiteY9" fmla="*/ 0 h 2866747"/>
                  <a:gd name="connsiteX10" fmla="*/ 4889061 w 11640621"/>
                  <a:gd name="connsiteY10" fmla="*/ 0 h 2866747"/>
                  <a:gd name="connsiteX11" fmla="*/ 5238279 w 11640621"/>
                  <a:gd name="connsiteY11" fmla="*/ 0 h 2866747"/>
                  <a:gd name="connsiteX12" fmla="*/ 5587498 w 11640621"/>
                  <a:gd name="connsiteY12" fmla="*/ 0 h 2866747"/>
                  <a:gd name="connsiteX13" fmla="*/ 6053123 w 11640621"/>
                  <a:gd name="connsiteY13" fmla="*/ 0 h 2866747"/>
                  <a:gd name="connsiteX14" fmla="*/ 6285935 w 11640621"/>
                  <a:gd name="connsiteY14" fmla="*/ 0 h 2866747"/>
                  <a:gd name="connsiteX15" fmla="*/ 6635154 w 11640621"/>
                  <a:gd name="connsiteY15" fmla="*/ 0 h 2866747"/>
                  <a:gd name="connsiteX16" fmla="*/ 7100779 w 11640621"/>
                  <a:gd name="connsiteY16" fmla="*/ 0 h 2866747"/>
                  <a:gd name="connsiteX17" fmla="*/ 7799216 w 11640621"/>
                  <a:gd name="connsiteY17" fmla="*/ 0 h 2866747"/>
                  <a:gd name="connsiteX18" fmla="*/ 8614060 w 11640621"/>
                  <a:gd name="connsiteY18" fmla="*/ 0 h 2866747"/>
                  <a:gd name="connsiteX19" fmla="*/ 9196091 w 11640621"/>
                  <a:gd name="connsiteY19" fmla="*/ 0 h 2866747"/>
                  <a:gd name="connsiteX20" fmla="*/ 10010934 w 11640621"/>
                  <a:gd name="connsiteY20" fmla="*/ 0 h 2866747"/>
                  <a:gd name="connsiteX21" fmla="*/ 10360153 w 11640621"/>
                  <a:gd name="connsiteY21" fmla="*/ 0 h 2866747"/>
                  <a:gd name="connsiteX22" fmla="*/ 10709371 w 11640621"/>
                  <a:gd name="connsiteY22" fmla="*/ 0 h 2866747"/>
                  <a:gd name="connsiteX23" fmla="*/ 11640621 w 11640621"/>
                  <a:gd name="connsiteY23" fmla="*/ 0 h 2866747"/>
                  <a:gd name="connsiteX24" fmla="*/ 11640621 w 11640621"/>
                  <a:gd name="connsiteY24" fmla="*/ 544682 h 2866747"/>
                  <a:gd name="connsiteX25" fmla="*/ 11640621 w 11640621"/>
                  <a:gd name="connsiteY25" fmla="*/ 1060696 h 2866747"/>
                  <a:gd name="connsiteX26" fmla="*/ 11640621 w 11640621"/>
                  <a:gd name="connsiteY26" fmla="*/ 1662713 h 2866747"/>
                  <a:gd name="connsiteX27" fmla="*/ 11640621 w 11640621"/>
                  <a:gd name="connsiteY27" fmla="*/ 2293398 h 2866747"/>
                  <a:gd name="connsiteX28" fmla="*/ 11640621 w 11640621"/>
                  <a:gd name="connsiteY28" fmla="*/ 2866747 h 2866747"/>
                  <a:gd name="connsiteX29" fmla="*/ 10825778 w 11640621"/>
                  <a:gd name="connsiteY29" fmla="*/ 2866747 h 2866747"/>
                  <a:gd name="connsiteX30" fmla="*/ 10360153 w 11640621"/>
                  <a:gd name="connsiteY30" fmla="*/ 2866747 h 2866747"/>
                  <a:gd name="connsiteX31" fmla="*/ 9545309 w 11640621"/>
                  <a:gd name="connsiteY31" fmla="*/ 2866747 h 2866747"/>
                  <a:gd name="connsiteX32" fmla="*/ 8730466 w 11640621"/>
                  <a:gd name="connsiteY32" fmla="*/ 2866747 h 2866747"/>
                  <a:gd name="connsiteX33" fmla="*/ 8264841 w 11640621"/>
                  <a:gd name="connsiteY33" fmla="*/ 2866747 h 2866747"/>
                  <a:gd name="connsiteX34" fmla="*/ 7799216 w 11640621"/>
                  <a:gd name="connsiteY34" fmla="*/ 2866747 h 2866747"/>
                  <a:gd name="connsiteX35" fmla="*/ 7449997 w 11640621"/>
                  <a:gd name="connsiteY35" fmla="*/ 2866747 h 2866747"/>
                  <a:gd name="connsiteX36" fmla="*/ 6984373 w 11640621"/>
                  <a:gd name="connsiteY36" fmla="*/ 2866747 h 2866747"/>
                  <a:gd name="connsiteX37" fmla="*/ 6169529 w 11640621"/>
                  <a:gd name="connsiteY37" fmla="*/ 2866747 h 2866747"/>
                  <a:gd name="connsiteX38" fmla="*/ 5587498 w 11640621"/>
                  <a:gd name="connsiteY38" fmla="*/ 2866747 h 2866747"/>
                  <a:gd name="connsiteX39" fmla="*/ 5005467 w 11640621"/>
                  <a:gd name="connsiteY39" fmla="*/ 2866747 h 2866747"/>
                  <a:gd name="connsiteX40" fmla="*/ 4190624 w 11640621"/>
                  <a:gd name="connsiteY40" fmla="*/ 2866747 h 2866747"/>
                  <a:gd name="connsiteX41" fmla="*/ 3724999 w 11640621"/>
                  <a:gd name="connsiteY41" fmla="*/ 2866747 h 2866747"/>
                  <a:gd name="connsiteX42" fmla="*/ 3375780 w 11640621"/>
                  <a:gd name="connsiteY42" fmla="*/ 2866747 h 2866747"/>
                  <a:gd name="connsiteX43" fmla="*/ 3142968 w 11640621"/>
                  <a:gd name="connsiteY43" fmla="*/ 2866747 h 2866747"/>
                  <a:gd name="connsiteX44" fmla="*/ 2793749 w 11640621"/>
                  <a:gd name="connsiteY44" fmla="*/ 2866747 h 2866747"/>
                  <a:gd name="connsiteX45" fmla="*/ 2444530 w 11640621"/>
                  <a:gd name="connsiteY45" fmla="*/ 2866747 h 2866747"/>
                  <a:gd name="connsiteX46" fmla="*/ 1862499 w 11640621"/>
                  <a:gd name="connsiteY46" fmla="*/ 2866747 h 2866747"/>
                  <a:gd name="connsiteX47" fmla="*/ 1164062 w 11640621"/>
                  <a:gd name="connsiteY47" fmla="*/ 2866747 h 2866747"/>
                  <a:gd name="connsiteX48" fmla="*/ 814843 w 11640621"/>
                  <a:gd name="connsiteY48" fmla="*/ 2866747 h 2866747"/>
                  <a:gd name="connsiteX49" fmla="*/ 0 w 11640621"/>
                  <a:gd name="connsiteY49" fmla="*/ 2866747 h 2866747"/>
                  <a:gd name="connsiteX50" fmla="*/ 0 w 11640621"/>
                  <a:gd name="connsiteY50" fmla="*/ 2322065 h 2866747"/>
                  <a:gd name="connsiteX51" fmla="*/ 0 w 11640621"/>
                  <a:gd name="connsiteY51" fmla="*/ 1720048 h 2866747"/>
                  <a:gd name="connsiteX52" fmla="*/ 0 w 11640621"/>
                  <a:gd name="connsiteY52" fmla="*/ 1146699 h 2866747"/>
                  <a:gd name="connsiteX53" fmla="*/ 0 w 11640621"/>
                  <a:gd name="connsiteY53" fmla="*/ 602017 h 2866747"/>
                  <a:gd name="connsiteX54" fmla="*/ 0 w 11640621"/>
                  <a:gd name="connsiteY54" fmla="*/ 0 h 2866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1640621" h="2866747" fill="none" extrusionOk="0">
                    <a:moveTo>
                      <a:pt x="0" y="0"/>
                    </a:moveTo>
                    <a:cubicBezTo>
                      <a:pt x="111869" y="-18384"/>
                      <a:pt x="185809" y="333"/>
                      <a:pt x="232812" y="0"/>
                    </a:cubicBezTo>
                    <a:cubicBezTo>
                      <a:pt x="279815" y="-333"/>
                      <a:pt x="667118" y="22988"/>
                      <a:pt x="1047656" y="0"/>
                    </a:cubicBezTo>
                    <a:cubicBezTo>
                      <a:pt x="1428194" y="-22988"/>
                      <a:pt x="1397731" y="232"/>
                      <a:pt x="1513281" y="0"/>
                    </a:cubicBezTo>
                    <a:cubicBezTo>
                      <a:pt x="1628831" y="-232"/>
                      <a:pt x="1720394" y="26978"/>
                      <a:pt x="1862499" y="0"/>
                    </a:cubicBezTo>
                    <a:cubicBezTo>
                      <a:pt x="2004604" y="-26978"/>
                      <a:pt x="2155484" y="47255"/>
                      <a:pt x="2328124" y="0"/>
                    </a:cubicBezTo>
                    <a:cubicBezTo>
                      <a:pt x="2500764" y="-47255"/>
                      <a:pt x="2755213" y="19748"/>
                      <a:pt x="3026561" y="0"/>
                    </a:cubicBezTo>
                    <a:cubicBezTo>
                      <a:pt x="3297909" y="-19748"/>
                      <a:pt x="3284273" y="12864"/>
                      <a:pt x="3492186" y="0"/>
                    </a:cubicBezTo>
                    <a:cubicBezTo>
                      <a:pt x="3700100" y="-12864"/>
                      <a:pt x="4093107" y="5061"/>
                      <a:pt x="4307030" y="0"/>
                    </a:cubicBezTo>
                    <a:cubicBezTo>
                      <a:pt x="4520953" y="-5061"/>
                      <a:pt x="4580138" y="30459"/>
                      <a:pt x="4656248" y="0"/>
                    </a:cubicBezTo>
                    <a:cubicBezTo>
                      <a:pt x="4732358" y="-30459"/>
                      <a:pt x="4830436" y="20746"/>
                      <a:pt x="4889061" y="0"/>
                    </a:cubicBezTo>
                    <a:cubicBezTo>
                      <a:pt x="4947686" y="-20746"/>
                      <a:pt x="5093349" y="6176"/>
                      <a:pt x="5238279" y="0"/>
                    </a:cubicBezTo>
                    <a:cubicBezTo>
                      <a:pt x="5383209" y="-6176"/>
                      <a:pt x="5494926" y="13810"/>
                      <a:pt x="5587498" y="0"/>
                    </a:cubicBezTo>
                    <a:cubicBezTo>
                      <a:pt x="5680070" y="-13810"/>
                      <a:pt x="5930574" y="49287"/>
                      <a:pt x="6053123" y="0"/>
                    </a:cubicBezTo>
                    <a:cubicBezTo>
                      <a:pt x="6175672" y="-49287"/>
                      <a:pt x="6232389" y="22719"/>
                      <a:pt x="6285935" y="0"/>
                    </a:cubicBezTo>
                    <a:cubicBezTo>
                      <a:pt x="6339481" y="-22719"/>
                      <a:pt x="6489086" y="25352"/>
                      <a:pt x="6635154" y="0"/>
                    </a:cubicBezTo>
                    <a:cubicBezTo>
                      <a:pt x="6781222" y="-25352"/>
                      <a:pt x="6920218" y="22140"/>
                      <a:pt x="7100779" y="0"/>
                    </a:cubicBezTo>
                    <a:cubicBezTo>
                      <a:pt x="7281340" y="-22140"/>
                      <a:pt x="7600038" y="73411"/>
                      <a:pt x="7799216" y="0"/>
                    </a:cubicBezTo>
                    <a:cubicBezTo>
                      <a:pt x="7998394" y="-73411"/>
                      <a:pt x="8419695" y="86552"/>
                      <a:pt x="8614060" y="0"/>
                    </a:cubicBezTo>
                    <a:cubicBezTo>
                      <a:pt x="8808425" y="-86552"/>
                      <a:pt x="8945789" y="19368"/>
                      <a:pt x="9196091" y="0"/>
                    </a:cubicBezTo>
                    <a:cubicBezTo>
                      <a:pt x="9446393" y="-19368"/>
                      <a:pt x="9716682" y="70115"/>
                      <a:pt x="10010934" y="0"/>
                    </a:cubicBezTo>
                    <a:cubicBezTo>
                      <a:pt x="10305186" y="-70115"/>
                      <a:pt x="10194912" y="29742"/>
                      <a:pt x="10360153" y="0"/>
                    </a:cubicBezTo>
                    <a:cubicBezTo>
                      <a:pt x="10525394" y="-29742"/>
                      <a:pt x="10627934" y="31639"/>
                      <a:pt x="10709371" y="0"/>
                    </a:cubicBezTo>
                    <a:cubicBezTo>
                      <a:pt x="10790808" y="-31639"/>
                      <a:pt x="11182130" y="107259"/>
                      <a:pt x="11640621" y="0"/>
                    </a:cubicBezTo>
                    <a:cubicBezTo>
                      <a:pt x="11684698" y="178381"/>
                      <a:pt x="11578229" y="390437"/>
                      <a:pt x="11640621" y="544682"/>
                    </a:cubicBezTo>
                    <a:cubicBezTo>
                      <a:pt x="11703013" y="698927"/>
                      <a:pt x="11631548" y="835472"/>
                      <a:pt x="11640621" y="1060696"/>
                    </a:cubicBezTo>
                    <a:cubicBezTo>
                      <a:pt x="11649694" y="1285920"/>
                      <a:pt x="11629468" y="1527080"/>
                      <a:pt x="11640621" y="1662713"/>
                    </a:cubicBezTo>
                    <a:cubicBezTo>
                      <a:pt x="11651774" y="1798346"/>
                      <a:pt x="11565997" y="2014923"/>
                      <a:pt x="11640621" y="2293398"/>
                    </a:cubicBezTo>
                    <a:cubicBezTo>
                      <a:pt x="11715245" y="2571873"/>
                      <a:pt x="11584111" y="2656353"/>
                      <a:pt x="11640621" y="2866747"/>
                    </a:cubicBezTo>
                    <a:cubicBezTo>
                      <a:pt x="11295300" y="2886887"/>
                      <a:pt x="11141771" y="2831708"/>
                      <a:pt x="10825778" y="2866747"/>
                    </a:cubicBezTo>
                    <a:cubicBezTo>
                      <a:pt x="10509785" y="2901786"/>
                      <a:pt x="10534723" y="2818552"/>
                      <a:pt x="10360153" y="2866747"/>
                    </a:cubicBezTo>
                    <a:cubicBezTo>
                      <a:pt x="10185584" y="2914942"/>
                      <a:pt x="9768038" y="2773563"/>
                      <a:pt x="9545309" y="2866747"/>
                    </a:cubicBezTo>
                    <a:cubicBezTo>
                      <a:pt x="9322580" y="2959931"/>
                      <a:pt x="9063157" y="2826161"/>
                      <a:pt x="8730466" y="2866747"/>
                    </a:cubicBezTo>
                    <a:cubicBezTo>
                      <a:pt x="8397775" y="2907333"/>
                      <a:pt x="8426321" y="2857824"/>
                      <a:pt x="8264841" y="2866747"/>
                    </a:cubicBezTo>
                    <a:cubicBezTo>
                      <a:pt x="8103362" y="2875670"/>
                      <a:pt x="7899874" y="2857575"/>
                      <a:pt x="7799216" y="2866747"/>
                    </a:cubicBezTo>
                    <a:cubicBezTo>
                      <a:pt x="7698558" y="2875919"/>
                      <a:pt x="7608376" y="2830555"/>
                      <a:pt x="7449997" y="2866747"/>
                    </a:cubicBezTo>
                    <a:cubicBezTo>
                      <a:pt x="7291618" y="2902939"/>
                      <a:pt x="7183520" y="2851090"/>
                      <a:pt x="6984373" y="2866747"/>
                    </a:cubicBezTo>
                    <a:cubicBezTo>
                      <a:pt x="6785226" y="2882404"/>
                      <a:pt x="6546974" y="2864318"/>
                      <a:pt x="6169529" y="2866747"/>
                    </a:cubicBezTo>
                    <a:cubicBezTo>
                      <a:pt x="5792084" y="2869176"/>
                      <a:pt x="5727321" y="2817000"/>
                      <a:pt x="5587498" y="2866747"/>
                    </a:cubicBezTo>
                    <a:cubicBezTo>
                      <a:pt x="5447675" y="2916494"/>
                      <a:pt x="5202075" y="2846918"/>
                      <a:pt x="5005467" y="2866747"/>
                    </a:cubicBezTo>
                    <a:cubicBezTo>
                      <a:pt x="4808859" y="2886576"/>
                      <a:pt x="4414137" y="2791989"/>
                      <a:pt x="4190624" y="2866747"/>
                    </a:cubicBezTo>
                    <a:cubicBezTo>
                      <a:pt x="3967111" y="2941505"/>
                      <a:pt x="3949835" y="2815011"/>
                      <a:pt x="3724999" y="2866747"/>
                    </a:cubicBezTo>
                    <a:cubicBezTo>
                      <a:pt x="3500164" y="2918483"/>
                      <a:pt x="3513402" y="2866342"/>
                      <a:pt x="3375780" y="2866747"/>
                    </a:cubicBezTo>
                    <a:cubicBezTo>
                      <a:pt x="3238158" y="2867152"/>
                      <a:pt x="3204975" y="2864720"/>
                      <a:pt x="3142968" y="2866747"/>
                    </a:cubicBezTo>
                    <a:cubicBezTo>
                      <a:pt x="3080961" y="2868774"/>
                      <a:pt x="2884117" y="2831627"/>
                      <a:pt x="2793749" y="2866747"/>
                    </a:cubicBezTo>
                    <a:cubicBezTo>
                      <a:pt x="2703381" y="2901867"/>
                      <a:pt x="2559507" y="2846376"/>
                      <a:pt x="2444530" y="2866747"/>
                    </a:cubicBezTo>
                    <a:cubicBezTo>
                      <a:pt x="2329553" y="2887118"/>
                      <a:pt x="1978915" y="2823028"/>
                      <a:pt x="1862499" y="2866747"/>
                    </a:cubicBezTo>
                    <a:cubicBezTo>
                      <a:pt x="1746083" y="2910466"/>
                      <a:pt x="1367148" y="2823289"/>
                      <a:pt x="1164062" y="2866747"/>
                    </a:cubicBezTo>
                    <a:cubicBezTo>
                      <a:pt x="960976" y="2910205"/>
                      <a:pt x="934602" y="2859431"/>
                      <a:pt x="814843" y="2866747"/>
                    </a:cubicBezTo>
                    <a:cubicBezTo>
                      <a:pt x="695084" y="2874063"/>
                      <a:pt x="354342" y="2864601"/>
                      <a:pt x="0" y="2866747"/>
                    </a:cubicBezTo>
                    <a:cubicBezTo>
                      <a:pt x="-48383" y="2635933"/>
                      <a:pt x="4437" y="2520007"/>
                      <a:pt x="0" y="2322065"/>
                    </a:cubicBezTo>
                    <a:cubicBezTo>
                      <a:pt x="-4437" y="2124123"/>
                      <a:pt x="25195" y="1883460"/>
                      <a:pt x="0" y="1720048"/>
                    </a:cubicBezTo>
                    <a:cubicBezTo>
                      <a:pt x="-25195" y="1556636"/>
                      <a:pt x="60226" y="1333198"/>
                      <a:pt x="0" y="1146699"/>
                    </a:cubicBezTo>
                    <a:cubicBezTo>
                      <a:pt x="-60226" y="960200"/>
                      <a:pt x="32087" y="777881"/>
                      <a:pt x="0" y="602017"/>
                    </a:cubicBezTo>
                    <a:cubicBezTo>
                      <a:pt x="-32087" y="426153"/>
                      <a:pt x="35240" y="202238"/>
                      <a:pt x="0" y="0"/>
                    </a:cubicBezTo>
                    <a:close/>
                  </a:path>
                  <a:path w="11640621" h="2866747" stroke="0" extrusionOk="0">
                    <a:moveTo>
                      <a:pt x="0" y="0"/>
                    </a:moveTo>
                    <a:cubicBezTo>
                      <a:pt x="265283" y="-58302"/>
                      <a:pt x="464794" y="49631"/>
                      <a:pt x="698437" y="0"/>
                    </a:cubicBezTo>
                    <a:cubicBezTo>
                      <a:pt x="932080" y="-49631"/>
                      <a:pt x="1328251" y="11084"/>
                      <a:pt x="1513281" y="0"/>
                    </a:cubicBezTo>
                    <a:cubicBezTo>
                      <a:pt x="1698311" y="-11084"/>
                      <a:pt x="2043400" y="32326"/>
                      <a:pt x="2328124" y="0"/>
                    </a:cubicBezTo>
                    <a:cubicBezTo>
                      <a:pt x="2612848" y="-32326"/>
                      <a:pt x="2767687" y="70749"/>
                      <a:pt x="3142968" y="0"/>
                    </a:cubicBezTo>
                    <a:cubicBezTo>
                      <a:pt x="3518249" y="-70749"/>
                      <a:pt x="3681468" y="36523"/>
                      <a:pt x="3957811" y="0"/>
                    </a:cubicBezTo>
                    <a:cubicBezTo>
                      <a:pt x="4234154" y="-36523"/>
                      <a:pt x="4407116" y="62069"/>
                      <a:pt x="4656248" y="0"/>
                    </a:cubicBezTo>
                    <a:cubicBezTo>
                      <a:pt x="4905380" y="-62069"/>
                      <a:pt x="5069800" y="1763"/>
                      <a:pt x="5238279" y="0"/>
                    </a:cubicBezTo>
                    <a:cubicBezTo>
                      <a:pt x="5406758" y="-1763"/>
                      <a:pt x="5469332" y="6900"/>
                      <a:pt x="5587498" y="0"/>
                    </a:cubicBezTo>
                    <a:cubicBezTo>
                      <a:pt x="5705664" y="-6900"/>
                      <a:pt x="6008430" y="81146"/>
                      <a:pt x="6402342" y="0"/>
                    </a:cubicBezTo>
                    <a:cubicBezTo>
                      <a:pt x="6796254" y="-81146"/>
                      <a:pt x="6673668" y="6745"/>
                      <a:pt x="6751560" y="0"/>
                    </a:cubicBezTo>
                    <a:cubicBezTo>
                      <a:pt x="6829452" y="-6745"/>
                      <a:pt x="7169240" y="67591"/>
                      <a:pt x="7333591" y="0"/>
                    </a:cubicBezTo>
                    <a:cubicBezTo>
                      <a:pt x="7497942" y="-67591"/>
                      <a:pt x="7768837" y="48596"/>
                      <a:pt x="8148435" y="0"/>
                    </a:cubicBezTo>
                    <a:cubicBezTo>
                      <a:pt x="8528033" y="-48596"/>
                      <a:pt x="8564038" y="6469"/>
                      <a:pt x="8846872" y="0"/>
                    </a:cubicBezTo>
                    <a:cubicBezTo>
                      <a:pt x="9129706" y="-6469"/>
                      <a:pt x="9401651" y="5238"/>
                      <a:pt x="9545309" y="0"/>
                    </a:cubicBezTo>
                    <a:cubicBezTo>
                      <a:pt x="9688967" y="-5238"/>
                      <a:pt x="9802033" y="29016"/>
                      <a:pt x="10010934" y="0"/>
                    </a:cubicBezTo>
                    <a:cubicBezTo>
                      <a:pt x="10219835" y="-29016"/>
                      <a:pt x="10312810" y="17515"/>
                      <a:pt x="10476559" y="0"/>
                    </a:cubicBezTo>
                    <a:cubicBezTo>
                      <a:pt x="10640309" y="-17515"/>
                      <a:pt x="11172608" y="57414"/>
                      <a:pt x="11640621" y="0"/>
                    </a:cubicBezTo>
                    <a:cubicBezTo>
                      <a:pt x="11704598" y="132095"/>
                      <a:pt x="11587773" y="362774"/>
                      <a:pt x="11640621" y="573349"/>
                    </a:cubicBezTo>
                    <a:cubicBezTo>
                      <a:pt x="11693469" y="783924"/>
                      <a:pt x="11568192" y="996897"/>
                      <a:pt x="11640621" y="1204034"/>
                    </a:cubicBezTo>
                    <a:cubicBezTo>
                      <a:pt x="11713050" y="1411172"/>
                      <a:pt x="11623025" y="1540955"/>
                      <a:pt x="11640621" y="1806051"/>
                    </a:cubicBezTo>
                    <a:cubicBezTo>
                      <a:pt x="11658217" y="2071147"/>
                      <a:pt x="11634729" y="2116735"/>
                      <a:pt x="11640621" y="2293398"/>
                    </a:cubicBezTo>
                    <a:cubicBezTo>
                      <a:pt x="11646513" y="2470061"/>
                      <a:pt x="11578717" y="2637274"/>
                      <a:pt x="11640621" y="2866747"/>
                    </a:cubicBezTo>
                    <a:cubicBezTo>
                      <a:pt x="11396598" y="2950209"/>
                      <a:pt x="11104916" y="2815941"/>
                      <a:pt x="10942184" y="2866747"/>
                    </a:cubicBezTo>
                    <a:cubicBezTo>
                      <a:pt x="10779452" y="2917553"/>
                      <a:pt x="10558525" y="2804116"/>
                      <a:pt x="10243746" y="2866747"/>
                    </a:cubicBezTo>
                    <a:cubicBezTo>
                      <a:pt x="9928967" y="2929378"/>
                      <a:pt x="9914645" y="2861683"/>
                      <a:pt x="9661715" y="2866747"/>
                    </a:cubicBezTo>
                    <a:cubicBezTo>
                      <a:pt x="9408785" y="2871811"/>
                      <a:pt x="9466673" y="2837877"/>
                      <a:pt x="9312497" y="2866747"/>
                    </a:cubicBezTo>
                    <a:cubicBezTo>
                      <a:pt x="9158321" y="2895617"/>
                      <a:pt x="8938741" y="2821972"/>
                      <a:pt x="8730466" y="2866747"/>
                    </a:cubicBezTo>
                    <a:cubicBezTo>
                      <a:pt x="8522191" y="2911522"/>
                      <a:pt x="8199235" y="2856962"/>
                      <a:pt x="8032028" y="2866747"/>
                    </a:cubicBezTo>
                    <a:cubicBezTo>
                      <a:pt x="7864821" y="2876532"/>
                      <a:pt x="7561031" y="2783100"/>
                      <a:pt x="7333591" y="2866747"/>
                    </a:cubicBezTo>
                    <a:cubicBezTo>
                      <a:pt x="7106151" y="2950394"/>
                      <a:pt x="6716065" y="2859402"/>
                      <a:pt x="6518748" y="2866747"/>
                    </a:cubicBezTo>
                    <a:cubicBezTo>
                      <a:pt x="6321431" y="2874092"/>
                      <a:pt x="6343447" y="2843318"/>
                      <a:pt x="6169529" y="2866747"/>
                    </a:cubicBezTo>
                    <a:cubicBezTo>
                      <a:pt x="5995611" y="2890176"/>
                      <a:pt x="5697118" y="2807576"/>
                      <a:pt x="5471092" y="2866747"/>
                    </a:cubicBezTo>
                    <a:cubicBezTo>
                      <a:pt x="5245066" y="2925918"/>
                      <a:pt x="5100220" y="2822833"/>
                      <a:pt x="5005467" y="2866747"/>
                    </a:cubicBezTo>
                    <a:cubicBezTo>
                      <a:pt x="4910714" y="2910661"/>
                      <a:pt x="4558401" y="2804763"/>
                      <a:pt x="4190624" y="2866747"/>
                    </a:cubicBezTo>
                    <a:cubicBezTo>
                      <a:pt x="3822847" y="2928731"/>
                      <a:pt x="3999438" y="2846331"/>
                      <a:pt x="3841405" y="2866747"/>
                    </a:cubicBezTo>
                    <a:cubicBezTo>
                      <a:pt x="3683372" y="2887163"/>
                      <a:pt x="3513109" y="2857724"/>
                      <a:pt x="3259374" y="2866747"/>
                    </a:cubicBezTo>
                    <a:cubicBezTo>
                      <a:pt x="3005639" y="2875770"/>
                      <a:pt x="2938460" y="2811959"/>
                      <a:pt x="2677343" y="2866747"/>
                    </a:cubicBezTo>
                    <a:cubicBezTo>
                      <a:pt x="2416226" y="2921535"/>
                      <a:pt x="2308420" y="2834546"/>
                      <a:pt x="2095312" y="2866747"/>
                    </a:cubicBezTo>
                    <a:cubicBezTo>
                      <a:pt x="1882204" y="2898948"/>
                      <a:pt x="1799970" y="2822789"/>
                      <a:pt x="1629687" y="2866747"/>
                    </a:cubicBezTo>
                    <a:cubicBezTo>
                      <a:pt x="1459404" y="2910705"/>
                      <a:pt x="1469156" y="2864762"/>
                      <a:pt x="1396875" y="2866747"/>
                    </a:cubicBezTo>
                    <a:cubicBezTo>
                      <a:pt x="1324594" y="2868732"/>
                      <a:pt x="970167" y="2827625"/>
                      <a:pt x="814843" y="2866747"/>
                    </a:cubicBezTo>
                    <a:cubicBezTo>
                      <a:pt x="659519" y="2905869"/>
                      <a:pt x="232866" y="2793710"/>
                      <a:pt x="0" y="2866747"/>
                    </a:cubicBezTo>
                    <a:cubicBezTo>
                      <a:pt x="-28795" y="2657864"/>
                      <a:pt x="7696" y="2474448"/>
                      <a:pt x="0" y="2236063"/>
                    </a:cubicBezTo>
                    <a:cubicBezTo>
                      <a:pt x="-7696" y="1997678"/>
                      <a:pt x="18682" y="1959102"/>
                      <a:pt x="0" y="1748716"/>
                    </a:cubicBezTo>
                    <a:cubicBezTo>
                      <a:pt x="-18682" y="1538330"/>
                      <a:pt x="12619" y="1411441"/>
                      <a:pt x="0" y="1175366"/>
                    </a:cubicBezTo>
                    <a:cubicBezTo>
                      <a:pt x="-12619" y="939291"/>
                      <a:pt x="56792" y="901834"/>
                      <a:pt x="0" y="688019"/>
                    </a:cubicBezTo>
                    <a:cubicBezTo>
                      <a:pt x="-56792" y="474204"/>
                      <a:pt x="31577" y="234299"/>
                      <a:pt x="0" y="0"/>
                    </a:cubicBezTo>
                    <a:close/>
                  </a:path>
                </a:pathLst>
              </a:custGeom>
              <a:solidFill>
                <a:srgbClr val="FDFCFE"/>
              </a:solidFill>
              <a:ln w="19050">
                <a:solidFill>
                  <a:schemeClr val="tx2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4222273020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2000" dirty="0"/>
                  <a:t>Gaussian process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If we assume prior as a Gaussian distribution, we can get the posterior by computing the mean and covariance function, which still follows a Gaussian distribution.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GP regression is a Bayesian statistical approach for modeling functions.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endParaRPr lang="en-US" altLang="ko-KR" sz="1600" dirty="0"/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A finite collection of points: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ko-KR" sz="1600" dirty="0"/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Collected function’s values: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ko-KR" sz="1600" dirty="0"/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endParaRPr lang="en-US" altLang="ko-KR" sz="1600" b="0" i="1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Prior distribution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ko-KR" sz="160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sz="1600" dirty="0">
                    <a:latin typeface="Cambria Math" panose="02040503050406030204" pitchFamily="18" charset="0"/>
                  </a:rPr>
                  <a:t>: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600" b="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ko-KR" sz="1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29F09B-AEB1-3A84-9CA0-3D3F658D4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0" y="1068515"/>
                <a:ext cx="11640621" cy="2866747"/>
              </a:xfrm>
              <a:prstGeom prst="rect">
                <a:avLst/>
              </a:prstGeom>
              <a:blipFill>
                <a:blip r:embed="rId2"/>
                <a:stretch>
                  <a:fillRect l="-208"/>
                </a:stretch>
              </a:blipFill>
              <a:ln w="19050">
                <a:solidFill>
                  <a:schemeClr val="tx2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4222273020">
                      <a:custGeom>
                        <a:avLst/>
                        <a:gdLst>
                          <a:gd name="connsiteX0" fmla="*/ 0 w 11640621"/>
                          <a:gd name="connsiteY0" fmla="*/ 0 h 2866747"/>
                          <a:gd name="connsiteX1" fmla="*/ 232812 w 11640621"/>
                          <a:gd name="connsiteY1" fmla="*/ 0 h 2866747"/>
                          <a:gd name="connsiteX2" fmla="*/ 1047656 w 11640621"/>
                          <a:gd name="connsiteY2" fmla="*/ 0 h 2866747"/>
                          <a:gd name="connsiteX3" fmla="*/ 1513281 w 11640621"/>
                          <a:gd name="connsiteY3" fmla="*/ 0 h 2866747"/>
                          <a:gd name="connsiteX4" fmla="*/ 1862499 w 11640621"/>
                          <a:gd name="connsiteY4" fmla="*/ 0 h 2866747"/>
                          <a:gd name="connsiteX5" fmla="*/ 2328124 w 11640621"/>
                          <a:gd name="connsiteY5" fmla="*/ 0 h 2866747"/>
                          <a:gd name="connsiteX6" fmla="*/ 3026561 w 11640621"/>
                          <a:gd name="connsiteY6" fmla="*/ 0 h 2866747"/>
                          <a:gd name="connsiteX7" fmla="*/ 3492186 w 11640621"/>
                          <a:gd name="connsiteY7" fmla="*/ 0 h 2866747"/>
                          <a:gd name="connsiteX8" fmla="*/ 4307030 w 11640621"/>
                          <a:gd name="connsiteY8" fmla="*/ 0 h 2866747"/>
                          <a:gd name="connsiteX9" fmla="*/ 4656248 w 11640621"/>
                          <a:gd name="connsiteY9" fmla="*/ 0 h 2866747"/>
                          <a:gd name="connsiteX10" fmla="*/ 4889061 w 11640621"/>
                          <a:gd name="connsiteY10" fmla="*/ 0 h 2866747"/>
                          <a:gd name="connsiteX11" fmla="*/ 5238279 w 11640621"/>
                          <a:gd name="connsiteY11" fmla="*/ 0 h 2866747"/>
                          <a:gd name="connsiteX12" fmla="*/ 5587498 w 11640621"/>
                          <a:gd name="connsiteY12" fmla="*/ 0 h 2866747"/>
                          <a:gd name="connsiteX13" fmla="*/ 6053123 w 11640621"/>
                          <a:gd name="connsiteY13" fmla="*/ 0 h 2866747"/>
                          <a:gd name="connsiteX14" fmla="*/ 6285935 w 11640621"/>
                          <a:gd name="connsiteY14" fmla="*/ 0 h 2866747"/>
                          <a:gd name="connsiteX15" fmla="*/ 6635154 w 11640621"/>
                          <a:gd name="connsiteY15" fmla="*/ 0 h 2866747"/>
                          <a:gd name="connsiteX16" fmla="*/ 7100779 w 11640621"/>
                          <a:gd name="connsiteY16" fmla="*/ 0 h 2866747"/>
                          <a:gd name="connsiteX17" fmla="*/ 7799216 w 11640621"/>
                          <a:gd name="connsiteY17" fmla="*/ 0 h 2866747"/>
                          <a:gd name="connsiteX18" fmla="*/ 8614060 w 11640621"/>
                          <a:gd name="connsiteY18" fmla="*/ 0 h 2866747"/>
                          <a:gd name="connsiteX19" fmla="*/ 9196091 w 11640621"/>
                          <a:gd name="connsiteY19" fmla="*/ 0 h 2866747"/>
                          <a:gd name="connsiteX20" fmla="*/ 10010934 w 11640621"/>
                          <a:gd name="connsiteY20" fmla="*/ 0 h 2866747"/>
                          <a:gd name="connsiteX21" fmla="*/ 10360153 w 11640621"/>
                          <a:gd name="connsiteY21" fmla="*/ 0 h 2866747"/>
                          <a:gd name="connsiteX22" fmla="*/ 10709371 w 11640621"/>
                          <a:gd name="connsiteY22" fmla="*/ 0 h 2866747"/>
                          <a:gd name="connsiteX23" fmla="*/ 11640621 w 11640621"/>
                          <a:gd name="connsiteY23" fmla="*/ 0 h 2866747"/>
                          <a:gd name="connsiteX24" fmla="*/ 11640621 w 11640621"/>
                          <a:gd name="connsiteY24" fmla="*/ 544682 h 2866747"/>
                          <a:gd name="connsiteX25" fmla="*/ 11640621 w 11640621"/>
                          <a:gd name="connsiteY25" fmla="*/ 1060696 h 2866747"/>
                          <a:gd name="connsiteX26" fmla="*/ 11640621 w 11640621"/>
                          <a:gd name="connsiteY26" fmla="*/ 1662713 h 2866747"/>
                          <a:gd name="connsiteX27" fmla="*/ 11640621 w 11640621"/>
                          <a:gd name="connsiteY27" fmla="*/ 2293398 h 2866747"/>
                          <a:gd name="connsiteX28" fmla="*/ 11640621 w 11640621"/>
                          <a:gd name="connsiteY28" fmla="*/ 2866747 h 2866747"/>
                          <a:gd name="connsiteX29" fmla="*/ 10825778 w 11640621"/>
                          <a:gd name="connsiteY29" fmla="*/ 2866747 h 2866747"/>
                          <a:gd name="connsiteX30" fmla="*/ 10360153 w 11640621"/>
                          <a:gd name="connsiteY30" fmla="*/ 2866747 h 2866747"/>
                          <a:gd name="connsiteX31" fmla="*/ 9545309 w 11640621"/>
                          <a:gd name="connsiteY31" fmla="*/ 2866747 h 2866747"/>
                          <a:gd name="connsiteX32" fmla="*/ 8730466 w 11640621"/>
                          <a:gd name="connsiteY32" fmla="*/ 2866747 h 2866747"/>
                          <a:gd name="connsiteX33" fmla="*/ 8264841 w 11640621"/>
                          <a:gd name="connsiteY33" fmla="*/ 2866747 h 2866747"/>
                          <a:gd name="connsiteX34" fmla="*/ 7799216 w 11640621"/>
                          <a:gd name="connsiteY34" fmla="*/ 2866747 h 2866747"/>
                          <a:gd name="connsiteX35" fmla="*/ 7449997 w 11640621"/>
                          <a:gd name="connsiteY35" fmla="*/ 2866747 h 2866747"/>
                          <a:gd name="connsiteX36" fmla="*/ 6984373 w 11640621"/>
                          <a:gd name="connsiteY36" fmla="*/ 2866747 h 2866747"/>
                          <a:gd name="connsiteX37" fmla="*/ 6169529 w 11640621"/>
                          <a:gd name="connsiteY37" fmla="*/ 2866747 h 2866747"/>
                          <a:gd name="connsiteX38" fmla="*/ 5587498 w 11640621"/>
                          <a:gd name="connsiteY38" fmla="*/ 2866747 h 2866747"/>
                          <a:gd name="connsiteX39" fmla="*/ 5005467 w 11640621"/>
                          <a:gd name="connsiteY39" fmla="*/ 2866747 h 2866747"/>
                          <a:gd name="connsiteX40" fmla="*/ 4190624 w 11640621"/>
                          <a:gd name="connsiteY40" fmla="*/ 2866747 h 2866747"/>
                          <a:gd name="connsiteX41" fmla="*/ 3724999 w 11640621"/>
                          <a:gd name="connsiteY41" fmla="*/ 2866747 h 2866747"/>
                          <a:gd name="connsiteX42" fmla="*/ 3375780 w 11640621"/>
                          <a:gd name="connsiteY42" fmla="*/ 2866747 h 2866747"/>
                          <a:gd name="connsiteX43" fmla="*/ 3142968 w 11640621"/>
                          <a:gd name="connsiteY43" fmla="*/ 2866747 h 2866747"/>
                          <a:gd name="connsiteX44" fmla="*/ 2793749 w 11640621"/>
                          <a:gd name="connsiteY44" fmla="*/ 2866747 h 2866747"/>
                          <a:gd name="connsiteX45" fmla="*/ 2444530 w 11640621"/>
                          <a:gd name="connsiteY45" fmla="*/ 2866747 h 2866747"/>
                          <a:gd name="connsiteX46" fmla="*/ 1862499 w 11640621"/>
                          <a:gd name="connsiteY46" fmla="*/ 2866747 h 2866747"/>
                          <a:gd name="connsiteX47" fmla="*/ 1164062 w 11640621"/>
                          <a:gd name="connsiteY47" fmla="*/ 2866747 h 2866747"/>
                          <a:gd name="connsiteX48" fmla="*/ 814843 w 11640621"/>
                          <a:gd name="connsiteY48" fmla="*/ 2866747 h 2866747"/>
                          <a:gd name="connsiteX49" fmla="*/ 0 w 11640621"/>
                          <a:gd name="connsiteY49" fmla="*/ 2866747 h 2866747"/>
                          <a:gd name="connsiteX50" fmla="*/ 0 w 11640621"/>
                          <a:gd name="connsiteY50" fmla="*/ 2322065 h 2866747"/>
                          <a:gd name="connsiteX51" fmla="*/ 0 w 11640621"/>
                          <a:gd name="connsiteY51" fmla="*/ 1720048 h 2866747"/>
                          <a:gd name="connsiteX52" fmla="*/ 0 w 11640621"/>
                          <a:gd name="connsiteY52" fmla="*/ 1146699 h 2866747"/>
                          <a:gd name="connsiteX53" fmla="*/ 0 w 11640621"/>
                          <a:gd name="connsiteY53" fmla="*/ 602017 h 2866747"/>
                          <a:gd name="connsiteX54" fmla="*/ 0 w 11640621"/>
                          <a:gd name="connsiteY54" fmla="*/ 0 h 28667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</a:cxnLst>
                        <a:rect l="l" t="t" r="r" b="b"/>
                        <a:pathLst>
                          <a:path w="11640621" h="2866747" fill="none" extrusionOk="0">
                            <a:moveTo>
                              <a:pt x="0" y="0"/>
                            </a:moveTo>
                            <a:cubicBezTo>
                              <a:pt x="111869" y="-18384"/>
                              <a:pt x="185809" y="333"/>
                              <a:pt x="232812" y="0"/>
                            </a:cubicBezTo>
                            <a:cubicBezTo>
                              <a:pt x="279815" y="-333"/>
                              <a:pt x="667118" y="22988"/>
                              <a:pt x="1047656" y="0"/>
                            </a:cubicBezTo>
                            <a:cubicBezTo>
                              <a:pt x="1428194" y="-22988"/>
                              <a:pt x="1397731" y="232"/>
                              <a:pt x="1513281" y="0"/>
                            </a:cubicBezTo>
                            <a:cubicBezTo>
                              <a:pt x="1628831" y="-232"/>
                              <a:pt x="1720394" y="26978"/>
                              <a:pt x="1862499" y="0"/>
                            </a:cubicBezTo>
                            <a:cubicBezTo>
                              <a:pt x="2004604" y="-26978"/>
                              <a:pt x="2155484" y="47255"/>
                              <a:pt x="2328124" y="0"/>
                            </a:cubicBezTo>
                            <a:cubicBezTo>
                              <a:pt x="2500764" y="-47255"/>
                              <a:pt x="2755213" y="19748"/>
                              <a:pt x="3026561" y="0"/>
                            </a:cubicBezTo>
                            <a:cubicBezTo>
                              <a:pt x="3297909" y="-19748"/>
                              <a:pt x="3284273" y="12864"/>
                              <a:pt x="3492186" y="0"/>
                            </a:cubicBezTo>
                            <a:cubicBezTo>
                              <a:pt x="3700100" y="-12864"/>
                              <a:pt x="4093107" y="5061"/>
                              <a:pt x="4307030" y="0"/>
                            </a:cubicBezTo>
                            <a:cubicBezTo>
                              <a:pt x="4520953" y="-5061"/>
                              <a:pt x="4580138" y="30459"/>
                              <a:pt x="4656248" y="0"/>
                            </a:cubicBezTo>
                            <a:cubicBezTo>
                              <a:pt x="4732358" y="-30459"/>
                              <a:pt x="4830436" y="20746"/>
                              <a:pt x="4889061" y="0"/>
                            </a:cubicBezTo>
                            <a:cubicBezTo>
                              <a:pt x="4947686" y="-20746"/>
                              <a:pt x="5093349" y="6176"/>
                              <a:pt x="5238279" y="0"/>
                            </a:cubicBezTo>
                            <a:cubicBezTo>
                              <a:pt x="5383209" y="-6176"/>
                              <a:pt x="5494926" y="13810"/>
                              <a:pt x="5587498" y="0"/>
                            </a:cubicBezTo>
                            <a:cubicBezTo>
                              <a:pt x="5680070" y="-13810"/>
                              <a:pt x="5930574" y="49287"/>
                              <a:pt x="6053123" y="0"/>
                            </a:cubicBezTo>
                            <a:cubicBezTo>
                              <a:pt x="6175672" y="-49287"/>
                              <a:pt x="6232389" y="22719"/>
                              <a:pt x="6285935" y="0"/>
                            </a:cubicBezTo>
                            <a:cubicBezTo>
                              <a:pt x="6339481" y="-22719"/>
                              <a:pt x="6489086" y="25352"/>
                              <a:pt x="6635154" y="0"/>
                            </a:cubicBezTo>
                            <a:cubicBezTo>
                              <a:pt x="6781222" y="-25352"/>
                              <a:pt x="6920218" y="22140"/>
                              <a:pt x="7100779" y="0"/>
                            </a:cubicBezTo>
                            <a:cubicBezTo>
                              <a:pt x="7281340" y="-22140"/>
                              <a:pt x="7600038" y="73411"/>
                              <a:pt x="7799216" y="0"/>
                            </a:cubicBezTo>
                            <a:cubicBezTo>
                              <a:pt x="7998394" y="-73411"/>
                              <a:pt x="8419695" y="86552"/>
                              <a:pt x="8614060" y="0"/>
                            </a:cubicBezTo>
                            <a:cubicBezTo>
                              <a:pt x="8808425" y="-86552"/>
                              <a:pt x="8945789" y="19368"/>
                              <a:pt x="9196091" y="0"/>
                            </a:cubicBezTo>
                            <a:cubicBezTo>
                              <a:pt x="9446393" y="-19368"/>
                              <a:pt x="9716682" y="70115"/>
                              <a:pt x="10010934" y="0"/>
                            </a:cubicBezTo>
                            <a:cubicBezTo>
                              <a:pt x="10305186" y="-70115"/>
                              <a:pt x="10194912" y="29742"/>
                              <a:pt x="10360153" y="0"/>
                            </a:cubicBezTo>
                            <a:cubicBezTo>
                              <a:pt x="10525394" y="-29742"/>
                              <a:pt x="10627934" y="31639"/>
                              <a:pt x="10709371" y="0"/>
                            </a:cubicBezTo>
                            <a:cubicBezTo>
                              <a:pt x="10790808" y="-31639"/>
                              <a:pt x="11182130" y="107259"/>
                              <a:pt x="11640621" y="0"/>
                            </a:cubicBezTo>
                            <a:cubicBezTo>
                              <a:pt x="11684698" y="178381"/>
                              <a:pt x="11578229" y="390437"/>
                              <a:pt x="11640621" y="544682"/>
                            </a:cubicBezTo>
                            <a:cubicBezTo>
                              <a:pt x="11703013" y="698927"/>
                              <a:pt x="11631548" y="835472"/>
                              <a:pt x="11640621" y="1060696"/>
                            </a:cubicBezTo>
                            <a:cubicBezTo>
                              <a:pt x="11649694" y="1285920"/>
                              <a:pt x="11629468" y="1527080"/>
                              <a:pt x="11640621" y="1662713"/>
                            </a:cubicBezTo>
                            <a:cubicBezTo>
                              <a:pt x="11651774" y="1798346"/>
                              <a:pt x="11565997" y="2014923"/>
                              <a:pt x="11640621" y="2293398"/>
                            </a:cubicBezTo>
                            <a:cubicBezTo>
                              <a:pt x="11715245" y="2571873"/>
                              <a:pt x="11584111" y="2656353"/>
                              <a:pt x="11640621" y="2866747"/>
                            </a:cubicBezTo>
                            <a:cubicBezTo>
                              <a:pt x="11295300" y="2886887"/>
                              <a:pt x="11141771" y="2831708"/>
                              <a:pt x="10825778" y="2866747"/>
                            </a:cubicBezTo>
                            <a:cubicBezTo>
                              <a:pt x="10509785" y="2901786"/>
                              <a:pt x="10534723" y="2818552"/>
                              <a:pt x="10360153" y="2866747"/>
                            </a:cubicBezTo>
                            <a:cubicBezTo>
                              <a:pt x="10185584" y="2914942"/>
                              <a:pt x="9768038" y="2773563"/>
                              <a:pt x="9545309" y="2866747"/>
                            </a:cubicBezTo>
                            <a:cubicBezTo>
                              <a:pt x="9322580" y="2959931"/>
                              <a:pt x="9063157" y="2826161"/>
                              <a:pt x="8730466" y="2866747"/>
                            </a:cubicBezTo>
                            <a:cubicBezTo>
                              <a:pt x="8397775" y="2907333"/>
                              <a:pt x="8426321" y="2857824"/>
                              <a:pt x="8264841" y="2866747"/>
                            </a:cubicBezTo>
                            <a:cubicBezTo>
                              <a:pt x="8103362" y="2875670"/>
                              <a:pt x="7899874" y="2857575"/>
                              <a:pt x="7799216" y="2866747"/>
                            </a:cubicBezTo>
                            <a:cubicBezTo>
                              <a:pt x="7698558" y="2875919"/>
                              <a:pt x="7608376" y="2830555"/>
                              <a:pt x="7449997" y="2866747"/>
                            </a:cubicBezTo>
                            <a:cubicBezTo>
                              <a:pt x="7291618" y="2902939"/>
                              <a:pt x="7183520" y="2851090"/>
                              <a:pt x="6984373" y="2866747"/>
                            </a:cubicBezTo>
                            <a:cubicBezTo>
                              <a:pt x="6785226" y="2882404"/>
                              <a:pt x="6546974" y="2864318"/>
                              <a:pt x="6169529" y="2866747"/>
                            </a:cubicBezTo>
                            <a:cubicBezTo>
                              <a:pt x="5792084" y="2869176"/>
                              <a:pt x="5727321" y="2817000"/>
                              <a:pt x="5587498" y="2866747"/>
                            </a:cubicBezTo>
                            <a:cubicBezTo>
                              <a:pt x="5447675" y="2916494"/>
                              <a:pt x="5202075" y="2846918"/>
                              <a:pt x="5005467" y="2866747"/>
                            </a:cubicBezTo>
                            <a:cubicBezTo>
                              <a:pt x="4808859" y="2886576"/>
                              <a:pt x="4414137" y="2791989"/>
                              <a:pt x="4190624" y="2866747"/>
                            </a:cubicBezTo>
                            <a:cubicBezTo>
                              <a:pt x="3967111" y="2941505"/>
                              <a:pt x="3949835" y="2815011"/>
                              <a:pt x="3724999" y="2866747"/>
                            </a:cubicBezTo>
                            <a:cubicBezTo>
                              <a:pt x="3500164" y="2918483"/>
                              <a:pt x="3513402" y="2866342"/>
                              <a:pt x="3375780" y="2866747"/>
                            </a:cubicBezTo>
                            <a:cubicBezTo>
                              <a:pt x="3238158" y="2867152"/>
                              <a:pt x="3204975" y="2864720"/>
                              <a:pt x="3142968" y="2866747"/>
                            </a:cubicBezTo>
                            <a:cubicBezTo>
                              <a:pt x="3080961" y="2868774"/>
                              <a:pt x="2884117" y="2831627"/>
                              <a:pt x="2793749" y="2866747"/>
                            </a:cubicBezTo>
                            <a:cubicBezTo>
                              <a:pt x="2703381" y="2901867"/>
                              <a:pt x="2559507" y="2846376"/>
                              <a:pt x="2444530" y="2866747"/>
                            </a:cubicBezTo>
                            <a:cubicBezTo>
                              <a:pt x="2329553" y="2887118"/>
                              <a:pt x="1978915" y="2823028"/>
                              <a:pt x="1862499" y="2866747"/>
                            </a:cubicBezTo>
                            <a:cubicBezTo>
                              <a:pt x="1746083" y="2910466"/>
                              <a:pt x="1367148" y="2823289"/>
                              <a:pt x="1164062" y="2866747"/>
                            </a:cubicBezTo>
                            <a:cubicBezTo>
                              <a:pt x="960976" y="2910205"/>
                              <a:pt x="934602" y="2859431"/>
                              <a:pt x="814843" y="2866747"/>
                            </a:cubicBezTo>
                            <a:cubicBezTo>
                              <a:pt x="695084" y="2874063"/>
                              <a:pt x="354342" y="2864601"/>
                              <a:pt x="0" y="2866747"/>
                            </a:cubicBezTo>
                            <a:cubicBezTo>
                              <a:pt x="-48383" y="2635933"/>
                              <a:pt x="4437" y="2520007"/>
                              <a:pt x="0" y="2322065"/>
                            </a:cubicBezTo>
                            <a:cubicBezTo>
                              <a:pt x="-4437" y="2124123"/>
                              <a:pt x="25195" y="1883460"/>
                              <a:pt x="0" y="1720048"/>
                            </a:cubicBezTo>
                            <a:cubicBezTo>
                              <a:pt x="-25195" y="1556636"/>
                              <a:pt x="60226" y="1333198"/>
                              <a:pt x="0" y="1146699"/>
                            </a:cubicBezTo>
                            <a:cubicBezTo>
                              <a:pt x="-60226" y="960200"/>
                              <a:pt x="32087" y="777881"/>
                              <a:pt x="0" y="602017"/>
                            </a:cubicBezTo>
                            <a:cubicBezTo>
                              <a:pt x="-32087" y="426153"/>
                              <a:pt x="35240" y="202238"/>
                              <a:pt x="0" y="0"/>
                            </a:cubicBezTo>
                            <a:close/>
                          </a:path>
                          <a:path w="11640621" h="2866747" stroke="0" extrusionOk="0">
                            <a:moveTo>
                              <a:pt x="0" y="0"/>
                            </a:moveTo>
                            <a:cubicBezTo>
                              <a:pt x="265283" y="-58302"/>
                              <a:pt x="464794" y="49631"/>
                              <a:pt x="698437" y="0"/>
                            </a:cubicBezTo>
                            <a:cubicBezTo>
                              <a:pt x="932080" y="-49631"/>
                              <a:pt x="1328251" y="11084"/>
                              <a:pt x="1513281" y="0"/>
                            </a:cubicBezTo>
                            <a:cubicBezTo>
                              <a:pt x="1698311" y="-11084"/>
                              <a:pt x="2043400" y="32326"/>
                              <a:pt x="2328124" y="0"/>
                            </a:cubicBezTo>
                            <a:cubicBezTo>
                              <a:pt x="2612848" y="-32326"/>
                              <a:pt x="2767687" y="70749"/>
                              <a:pt x="3142968" y="0"/>
                            </a:cubicBezTo>
                            <a:cubicBezTo>
                              <a:pt x="3518249" y="-70749"/>
                              <a:pt x="3681468" y="36523"/>
                              <a:pt x="3957811" y="0"/>
                            </a:cubicBezTo>
                            <a:cubicBezTo>
                              <a:pt x="4234154" y="-36523"/>
                              <a:pt x="4407116" y="62069"/>
                              <a:pt x="4656248" y="0"/>
                            </a:cubicBezTo>
                            <a:cubicBezTo>
                              <a:pt x="4905380" y="-62069"/>
                              <a:pt x="5069800" y="1763"/>
                              <a:pt x="5238279" y="0"/>
                            </a:cubicBezTo>
                            <a:cubicBezTo>
                              <a:pt x="5406758" y="-1763"/>
                              <a:pt x="5469332" y="6900"/>
                              <a:pt x="5587498" y="0"/>
                            </a:cubicBezTo>
                            <a:cubicBezTo>
                              <a:pt x="5705664" y="-6900"/>
                              <a:pt x="6008430" y="81146"/>
                              <a:pt x="6402342" y="0"/>
                            </a:cubicBezTo>
                            <a:cubicBezTo>
                              <a:pt x="6796254" y="-81146"/>
                              <a:pt x="6673668" y="6745"/>
                              <a:pt x="6751560" y="0"/>
                            </a:cubicBezTo>
                            <a:cubicBezTo>
                              <a:pt x="6829452" y="-6745"/>
                              <a:pt x="7169240" y="67591"/>
                              <a:pt x="7333591" y="0"/>
                            </a:cubicBezTo>
                            <a:cubicBezTo>
                              <a:pt x="7497942" y="-67591"/>
                              <a:pt x="7768837" y="48596"/>
                              <a:pt x="8148435" y="0"/>
                            </a:cubicBezTo>
                            <a:cubicBezTo>
                              <a:pt x="8528033" y="-48596"/>
                              <a:pt x="8564038" y="6469"/>
                              <a:pt x="8846872" y="0"/>
                            </a:cubicBezTo>
                            <a:cubicBezTo>
                              <a:pt x="9129706" y="-6469"/>
                              <a:pt x="9401651" y="5238"/>
                              <a:pt x="9545309" y="0"/>
                            </a:cubicBezTo>
                            <a:cubicBezTo>
                              <a:pt x="9688967" y="-5238"/>
                              <a:pt x="9802033" y="29016"/>
                              <a:pt x="10010934" y="0"/>
                            </a:cubicBezTo>
                            <a:cubicBezTo>
                              <a:pt x="10219835" y="-29016"/>
                              <a:pt x="10312810" y="17515"/>
                              <a:pt x="10476559" y="0"/>
                            </a:cubicBezTo>
                            <a:cubicBezTo>
                              <a:pt x="10640309" y="-17515"/>
                              <a:pt x="11172608" y="57414"/>
                              <a:pt x="11640621" y="0"/>
                            </a:cubicBezTo>
                            <a:cubicBezTo>
                              <a:pt x="11704598" y="132095"/>
                              <a:pt x="11587773" y="362774"/>
                              <a:pt x="11640621" y="573349"/>
                            </a:cubicBezTo>
                            <a:cubicBezTo>
                              <a:pt x="11693469" y="783924"/>
                              <a:pt x="11568192" y="996897"/>
                              <a:pt x="11640621" y="1204034"/>
                            </a:cubicBezTo>
                            <a:cubicBezTo>
                              <a:pt x="11713050" y="1411172"/>
                              <a:pt x="11623025" y="1540955"/>
                              <a:pt x="11640621" y="1806051"/>
                            </a:cubicBezTo>
                            <a:cubicBezTo>
                              <a:pt x="11658217" y="2071147"/>
                              <a:pt x="11634729" y="2116735"/>
                              <a:pt x="11640621" y="2293398"/>
                            </a:cubicBezTo>
                            <a:cubicBezTo>
                              <a:pt x="11646513" y="2470061"/>
                              <a:pt x="11578717" y="2637274"/>
                              <a:pt x="11640621" y="2866747"/>
                            </a:cubicBezTo>
                            <a:cubicBezTo>
                              <a:pt x="11396598" y="2950209"/>
                              <a:pt x="11104916" y="2815941"/>
                              <a:pt x="10942184" y="2866747"/>
                            </a:cubicBezTo>
                            <a:cubicBezTo>
                              <a:pt x="10779452" y="2917553"/>
                              <a:pt x="10558525" y="2804116"/>
                              <a:pt x="10243746" y="2866747"/>
                            </a:cubicBezTo>
                            <a:cubicBezTo>
                              <a:pt x="9928967" y="2929378"/>
                              <a:pt x="9914645" y="2861683"/>
                              <a:pt x="9661715" y="2866747"/>
                            </a:cubicBezTo>
                            <a:cubicBezTo>
                              <a:pt x="9408785" y="2871811"/>
                              <a:pt x="9466673" y="2837877"/>
                              <a:pt x="9312497" y="2866747"/>
                            </a:cubicBezTo>
                            <a:cubicBezTo>
                              <a:pt x="9158321" y="2895617"/>
                              <a:pt x="8938741" y="2821972"/>
                              <a:pt x="8730466" y="2866747"/>
                            </a:cubicBezTo>
                            <a:cubicBezTo>
                              <a:pt x="8522191" y="2911522"/>
                              <a:pt x="8199235" y="2856962"/>
                              <a:pt x="8032028" y="2866747"/>
                            </a:cubicBezTo>
                            <a:cubicBezTo>
                              <a:pt x="7864821" y="2876532"/>
                              <a:pt x="7561031" y="2783100"/>
                              <a:pt x="7333591" y="2866747"/>
                            </a:cubicBezTo>
                            <a:cubicBezTo>
                              <a:pt x="7106151" y="2950394"/>
                              <a:pt x="6716065" y="2859402"/>
                              <a:pt x="6518748" y="2866747"/>
                            </a:cubicBezTo>
                            <a:cubicBezTo>
                              <a:pt x="6321431" y="2874092"/>
                              <a:pt x="6343447" y="2843318"/>
                              <a:pt x="6169529" y="2866747"/>
                            </a:cubicBezTo>
                            <a:cubicBezTo>
                              <a:pt x="5995611" y="2890176"/>
                              <a:pt x="5697118" y="2807576"/>
                              <a:pt x="5471092" y="2866747"/>
                            </a:cubicBezTo>
                            <a:cubicBezTo>
                              <a:pt x="5245066" y="2925918"/>
                              <a:pt x="5100220" y="2822833"/>
                              <a:pt x="5005467" y="2866747"/>
                            </a:cubicBezTo>
                            <a:cubicBezTo>
                              <a:pt x="4910714" y="2910661"/>
                              <a:pt x="4558401" y="2804763"/>
                              <a:pt x="4190624" y="2866747"/>
                            </a:cubicBezTo>
                            <a:cubicBezTo>
                              <a:pt x="3822847" y="2928731"/>
                              <a:pt x="3999438" y="2846331"/>
                              <a:pt x="3841405" y="2866747"/>
                            </a:cubicBezTo>
                            <a:cubicBezTo>
                              <a:pt x="3683372" y="2887163"/>
                              <a:pt x="3513109" y="2857724"/>
                              <a:pt x="3259374" y="2866747"/>
                            </a:cubicBezTo>
                            <a:cubicBezTo>
                              <a:pt x="3005639" y="2875770"/>
                              <a:pt x="2938460" y="2811959"/>
                              <a:pt x="2677343" y="2866747"/>
                            </a:cubicBezTo>
                            <a:cubicBezTo>
                              <a:pt x="2416226" y="2921535"/>
                              <a:pt x="2308420" y="2834546"/>
                              <a:pt x="2095312" y="2866747"/>
                            </a:cubicBezTo>
                            <a:cubicBezTo>
                              <a:pt x="1882204" y="2898948"/>
                              <a:pt x="1799970" y="2822789"/>
                              <a:pt x="1629687" y="2866747"/>
                            </a:cubicBezTo>
                            <a:cubicBezTo>
                              <a:pt x="1459404" y="2910705"/>
                              <a:pt x="1469156" y="2864762"/>
                              <a:pt x="1396875" y="2866747"/>
                            </a:cubicBezTo>
                            <a:cubicBezTo>
                              <a:pt x="1324594" y="2868732"/>
                              <a:pt x="970167" y="2827625"/>
                              <a:pt x="814843" y="2866747"/>
                            </a:cubicBezTo>
                            <a:cubicBezTo>
                              <a:pt x="659519" y="2905869"/>
                              <a:pt x="232866" y="2793710"/>
                              <a:pt x="0" y="2866747"/>
                            </a:cubicBezTo>
                            <a:cubicBezTo>
                              <a:pt x="-28795" y="2657864"/>
                              <a:pt x="7696" y="2474448"/>
                              <a:pt x="0" y="2236063"/>
                            </a:cubicBezTo>
                            <a:cubicBezTo>
                              <a:pt x="-7696" y="1997678"/>
                              <a:pt x="18682" y="1959102"/>
                              <a:pt x="0" y="1748716"/>
                            </a:cubicBezTo>
                            <a:cubicBezTo>
                              <a:pt x="-18682" y="1538330"/>
                              <a:pt x="12619" y="1411441"/>
                              <a:pt x="0" y="1175366"/>
                            </a:cubicBezTo>
                            <a:cubicBezTo>
                              <a:pt x="-12619" y="939291"/>
                              <a:pt x="56792" y="901834"/>
                              <a:pt x="0" y="688019"/>
                            </a:cubicBezTo>
                            <a:cubicBezTo>
                              <a:pt x="-56792" y="474204"/>
                              <a:pt x="31577" y="23429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437BA3-6E1A-D485-E59E-ADDB51F53C5F}"/>
                  </a:ext>
                </a:extLst>
              </p:cNvPr>
              <p:cNvSpPr txBox="1"/>
              <p:nvPr/>
            </p:nvSpPr>
            <p:spPr>
              <a:xfrm>
                <a:off x="275690" y="4223793"/>
                <a:ext cx="11640621" cy="1908215"/>
              </a:xfrm>
              <a:custGeom>
                <a:avLst/>
                <a:gdLst>
                  <a:gd name="connsiteX0" fmla="*/ 0 w 11640621"/>
                  <a:gd name="connsiteY0" fmla="*/ 0 h 1908215"/>
                  <a:gd name="connsiteX1" fmla="*/ 698437 w 11640621"/>
                  <a:gd name="connsiteY1" fmla="*/ 0 h 1908215"/>
                  <a:gd name="connsiteX2" fmla="*/ 1280468 w 11640621"/>
                  <a:gd name="connsiteY2" fmla="*/ 0 h 1908215"/>
                  <a:gd name="connsiteX3" fmla="*/ 2095312 w 11640621"/>
                  <a:gd name="connsiteY3" fmla="*/ 0 h 1908215"/>
                  <a:gd name="connsiteX4" fmla="*/ 2560937 w 11640621"/>
                  <a:gd name="connsiteY4" fmla="*/ 0 h 1908215"/>
                  <a:gd name="connsiteX5" fmla="*/ 2910155 w 11640621"/>
                  <a:gd name="connsiteY5" fmla="*/ 0 h 1908215"/>
                  <a:gd name="connsiteX6" fmla="*/ 3375780 w 11640621"/>
                  <a:gd name="connsiteY6" fmla="*/ 0 h 1908215"/>
                  <a:gd name="connsiteX7" fmla="*/ 4074217 w 11640621"/>
                  <a:gd name="connsiteY7" fmla="*/ 0 h 1908215"/>
                  <a:gd name="connsiteX8" fmla="*/ 4539842 w 11640621"/>
                  <a:gd name="connsiteY8" fmla="*/ 0 h 1908215"/>
                  <a:gd name="connsiteX9" fmla="*/ 5354686 w 11640621"/>
                  <a:gd name="connsiteY9" fmla="*/ 0 h 1908215"/>
                  <a:gd name="connsiteX10" fmla="*/ 5703904 w 11640621"/>
                  <a:gd name="connsiteY10" fmla="*/ 0 h 1908215"/>
                  <a:gd name="connsiteX11" fmla="*/ 5936717 w 11640621"/>
                  <a:gd name="connsiteY11" fmla="*/ 0 h 1908215"/>
                  <a:gd name="connsiteX12" fmla="*/ 6285935 w 11640621"/>
                  <a:gd name="connsiteY12" fmla="*/ 0 h 1908215"/>
                  <a:gd name="connsiteX13" fmla="*/ 6635154 w 11640621"/>
                  <a:gd name="connsiteY13" fmla="*/ 0 h 1908215"/>
                  <a:gd name="connsiteX14" fmla="*/ 7100779 w 11640621"/>
                  <a:gd name="connsiteY14" fmla="*/ 0 h 1908215"/>
                  <a:gd name="connsiteX15" fmla="*/ 7333591 w 11640621"/>
                  <a:gd name="connsiteY15" fmla="*/ 0 h 1908215"/>
                  <a:gd name="connsiteX16" fmla="*/ 7682810 w 11640621"/>
                  <a:gd name="connsiteY16" fmla="*/ 0 h 1908215"/>
                  <a:gd name="connsiteX17" fmla="*/ 8148435 w 11640621"/>
                  <a:gd name="connsiteY17" fmla="*/ 0 h 1908215"/>
                  <a:gd name="connsiteX18" fmla="*/ 8846872 w 11640621"/>
                  <a:gd name="connsiteY18" fmla="*/ 0 h 1908215"/>
                  <a:gd name="connsiteX19" fmla="*/ 9661715 w 11640621"/>
                  <a:gd name="connsiteY19" fmla="*/ 0 h 1908215"/>
                  <a:gd name="connsiteX20" fmla="*/ 10243746 w 11640621"/>
                  <a:gd name="connsiteY20" fmla="*/ 0 h 1908215"/>
                  <a:gd name="connsiteX21" fmla="*/ 11058590 w 11640621"/>
                  <a:gd name="connsiteY21" fmla="*/ 0 h 1908215"/>
                  <a:gd name="connsiteX22" fmla="*/ 11640621 w 11640621"/>
                  <a:gd name="connsiteY22" fmla="*/ 0 h 1908215"/>
                  <a:gd name="connsiteX23" fmla="*/ 11640621 w 11640621"/>
                  <a:gd name="connsiteY23" fmla="*/ 438889 h 1908215"/>
                  <a:gd name="connsiteX24" fmla="*/ 11640621 w 11640621"/>
                  <a:gd name="connsiteY24" fmla="*/ 915943 h 1908215"/>
                  <a:gd name="connsiteX25" fmla="*/ 11640621 w 11640621"/>
                  <a:gd name="connsiteY25" fmla="*/ 1431161 h 1908215"/>
                  <a:gd name="connsiteX26" fmla="*/ 11640621 w 11640621"/>
                  <a:gd name="connsiteY26" fmla="*/ 1908215 h 1908215"/>
                  <a:gd name="connsiteX27" fmla="*/ 10942184 w 11640621"/>
                  <a:gd name="connsiteY27" fmla="*/ 1908215 h 1908215"/>
                  <a:gd name="connsiteX28" fmla="*/ 10709371 w 11640621"/>
                  <a:gd name="connsiteY28" fmla="*/ 1908215 h 1908215"/>
                  <a:gd name="connsiteX29" fmla="*/ 10010934 w 11640621"/>
                  <a:gd name="connsiteY29" fmla="*/ 1908215 h 1908215"/>
                  <a:gd name="connsiteX30" fmla="*/ 9778122 w 11640621"/>
                  <a:gd name="connsiteY30" fmla="*/ 1908215 h 1908215"/>
                  <a:gd name="connsiteX31" fmla="*/ 9312497 w 11640621"/>
                  <a:gd name="connsiteY31" fmla="*/ 1908215 h 1908215"/>
                  <a:gd name="connsiteX32" fmla="*/ 8497653 w 11640621"/>
                  <a:gd name="connsiteY32" fmla="*/ 1908215 h 1908215"/>
                  <a:gd name="connsiteX33" fmla="*/ 7682810 w 11640621"/>
                  <a:gd name="connsiteY33" fmla="*/ 1908215 h 1908215"/>
                  <a:gd name="connsiteX34" fmla="*/ 7217185 w 11640621"/>
                  <a:gd name="connsiteY34" fmla="*/ 1908215 h 1908215"/>
                  <a:gd name="connsiteX35" fmla="*/ 6751560 w 11640621"/>
                  <a:gd name="connsiteY35" fmla="*/ 1908215 h 1908215"/>
                  <a:gd name="connsiteX36" fmla="*/ 6402342 w 11640621"/>
                  <a:gd name="connsiteY36" fmla="*/ 1908215 h 1908215"/>
                  <a:gd name="connsiteX37" fmla="*/ 5936717 w 11640621"/>
                  <a:gd name="connsiteY37" fmla="*/ 1908215 h 1908215"/>
                  <a:gd name="connsiteX38" fmla="*/ 5121873 w 11640621"/>
                  <a:gd name="connsiteY38" fmla="*/ 1908215 h 1908215"/>
                  <a:gd name="connsiteX39" fmla="*/ 4539842 w 11640621"/>
                  <a:gd name="connsiteY39" fmla="*/ 1908215 h 1908215"/>
                  <a:gd name="connsiteX40" fmla="*/ 3957811 w 11640621"/>
                  <a:gd name="connsiteY40" fmla="*/ 1908215 h 1908215"/>
                  <a:gd name="connsiteX41" fmla="*/ 3142968 w 11640621"/>
                  <a:gd name="connsiteY41" fmla="*/ 1908215 h 1908215"/>
                  <a:gd name="connsiteX42" fmla="*/ 2677343 w 11640621"/>
                  <a:gd name="connsiteY42" fmla="*/ 1908215 h 1908215"/>
                  <a:gd name="connsiteX43" fmla="*/ 2328124 w 11640621"/>
                  <a:gd name="connsiteY43" fmla="*/ 1908215 h 1908215"/>
                  <a:gd name="connsiteX44" fmla="*/ 2095312 w 11640621"/>
                  <a:gd name="connsiteY44" fmla="*/ 1908215 h 1908215"/>
                  <a:gd name="connsiteX45" fmla="*/ 1746093 w 11640621"/>
                  <a:gd name="connsiteY45" fmla="*/ 1908215 h 1908215"/>
                  <a:gd name="connsiteX46" fmla="*/ 1396875 w 11640621"/>
                  <a:gd name="connsiteY46" fmla="*/ 1908215 h 1908215"/>
                  <a:gd name="connsiteX47" fmla="*/ 814843 w 11640621"/>
                  <a:gd name="connsiteY47" fmla="*/ 1908215 h 1908215"/>
                  <a:gd name="connsiteX48" fmla="*/ 0 w 11640621"/>
                  <a:gd name="connsiteY48" fmla="*/ 1908215 h 1908215"/>
                  <a:gd name="connsiteX49" fmla="*/ 0 w 11640621"/>
                  <a:gd name="connsiteY49" fmla="*/ 1469326 h 1908215"/>
                  <a:gd name="connsiteX50" fmla="*/ 0 w 11640621"/>
                  <a:gd name="connsiteY50" fmla="*/ 992272 h 1908215"/>
                  <a:gd name="connsiteX51" fmla="*/ 0 w 11640621"/>
                  <a:gd name="connsiteY51" fmla="*/ 553382 h 1908215"/>
                  <a:gd name="connsiteX52" fmla="*/ 0 w 11640621"/>
                  <a:gd name="connsiteY52" fmla="*/ 0 h 190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640621" h="1908215" fill="none" extrusionOk="0">
                    <a:moveTo>
                      <a:pt x="0" y="0"/>
                    </a:moveTo>
                    <a:cubicBezTo>
                      <a:pt x="213213" y="-50682"/>
                      <a:pt x="454838" y="73445"/>
                      <a:pt x="698437" y="0"/>
                    </a:cubicBezTo>
                    <a:cubicBezTo>
                      <a:pt x="942036" y="-73445"/>
                      <a:pt x="1099191" y="27551"/>
                      <a:pt x="1280468" y="0"/>
                    </a:cubicBezTo>
                    <a:cubicBezTo>
                      <a:pt x="1461745" y="-27551"/>
                      <a:pt x="1714774" y="22988"/>
                      <a:pt x="2095312" y="0"/>
                    </a:cubicBezTo>
                    <a:cubicBezTo>
                      <a:pt x="2475850" y="-22988"/>
                      <a:pt x="2445387" y="232"/>
                      <a:pt x="2560937" y="0"/>
                    </a:cubicBezTo>
                    <a:cubicBezTo>
                      <a:pt x="2676487" y="-232"/>
                      <a:pt x="2768050" y="26978"/>
                      <a:pt x="2910155" y="0"/>
                    </a:cubicBezTo>
                    <a:cubicBezTo>
                      <a:pt x="3052260" y="-26978"/>
                      <a:pt x="3203140" y="47255"/>
                      <a:pt x="3375780" y="0"/>
                    </a:cubicBezTo>
                    <a:cubicBezTo>
                      <a:pt x="3548420" y="-47255"/>
                      <a:pt x="3802869" y="19748"/>
                      <a:pt x="4074217" y="0"/>
                    </a:cubicBezTo>
                    <a:cubicBezTo>
                      <a:pt x="4345565" y="-19748"/>
                      <a:pt x="4331929" y="12864"/>
                      <a:pt x="4539842" y="0"/>
                    </a:cubicBezTo>
                    <a:cubicBezTo>
                      <a:pt x="4747756" y="-12864"/>
                      <a:pt x="5140763" y="5061"/>
                      <a:pt x="5354686" y="0"/>
                    </a:cubicBezTo>
                    <a:cubicBezTo>
                      <a:pt x="5568609" y="-5061"/>
                      <a:pt x="5627794" y="30459"/>
                      <a:pt x="5703904" y="0"/>
                    </a:cubicBezTo>
                    <a:cubicBezTo>
                      <a:pt x="5780014" y="-30459"/>
                      <a:pt x="5878092" y="20746"/>
                      <a:pt x="5936717" y="0"/>
                    </a:cubicBezTo>
                    <a:cubicBezTo>
                      <a:pt x="5995342" y="-20746"/>
                      <a:pt x="6141005" y="6176"/>
                      <a:pt x="6285935" y="0"/>
                    </a:cubicBezTo>
                    <a:cubicBezTo>
                      <a:pt x="6430865" y="-6176"/>
                      <a:pt x="6542582" y="13810"/>
                      <a:pt x="6635154" y="0"/>
                    </a:cubicBezTo>
                    <a:cubicBezTo>
                      <a:pt x="6727726" y="-13810"/>
                      <a:pt x="6978230" y="49287"/>
                      <a:pt x="7100779" y="0"/>
                    </a:cubicBezTo>
                    <a:cubicBezTo>
                      <a:pt x="7223328" y="-49287"/>
                      <a:pt x="7280045" y="22719"/>
                      <a:pt x="7333591" y="0"/>
                    </a:cubicBezTo>
                    <a:cubicBezTo>
                      <a:pt x="7387137" y="-22719"/>
                      <a:pt x="7536742" y="25352"/>
                      <a:pt x="7682810" y="0"/>
                    </a:cubicBezTo>
                    <a:cubicBezTo>
                      <a:pt x="7828878" y="-25352"/>
                      <a:pt x="7967874" y="22140"/>
                      <a:pt x="8148435" y="0"/>
                    </a:cubicBezTo>
                    <a:cubicBezTo>
                      <a:pt x="8328996" y="-22140"/>
                      <a:pt x="8647694" y="73411"/>
                      <a:pt x="8846872" y="0"/>
                    </a:cubicBezTo>
                    <a:cubicBezTo>
                      <a:pt x="9046050" y="-73411"/>
                      <a:pt x="9472293" y="90700"/>
                      <a:pt x="9661715" y="0"/>
                    </a:cubicBezTo>
                    <a:cubicBezTo>
                      <a:pt x="9851137" y="-90700"/>
                      <a:pt x="9993444" y="19368"/>
                      <a:pt x="10243746" y="0"/>
                    </a:cubicBezTo>
                    <a:cubicBezTo>
                      <a:pt x="10494048" y="-19368"/>
                      <a:pt x="10762581" y="68630"/>
                      <a:pt x="11058590" y="0"/>
                    </a:cubicBezTo>
                    <a:cubicBezTo>
                      <a:pt x="11354599" y="-68630"/>
                      <a:pt x="11396489" y="44494"/>
                      <a:pt x="11640621" y="0"/>
                    </a:cubicBezTo>
                    <a:cubicBezTo>
                      <a:pt x="11654153" y="156366"/>
                      <a:pt x="11616969" y="230613"/>
                      <a:pt x="11640621" y="438889"/>
                    </a:cubicBezTo>
                    <a:cubicBezTo>
                      <a:pt x="11664273" y="647165"/>
                      <a:pt x="11587890" y="803289"/>
                      <a:pt x="11640621" y="915943"/>
                    </a:cubicBezTo>
                    <a:cubicBezTo>
                      <a:pt x="11693352" y="1028597"/>
                      <a:pt x="11595997" y="1250106"/>
                      <a:pt x="11640621" y="1431161"/>
                    </a:cubicBezTo>
                    <a:cubicBezTo>
                      <a:pt x="11685245" y="1612216"/>
                      <a:pt x="11626925" y="1715961"/>
                      <a:pt x="11640621" y="1908215"/>
                    </a:cubicBezTo>
                    <a:cubicBezTo>
                      <a:pt x="11386752" y="1962228"/>
                      <a:pt x="11282968" y="1872034"/>
                      <a:pt x="10942184" y="1908215"/>
                    </a:cubicBezTo>
                    <a:cubicBezTo>
                      <a:pt x="10601400" y="1944396"/>
                      <a:pt x="10758487" y="1900846"/>
                      <a:pt x="10709371" y="1908215"/>
                    </a:cubicBezTo>
                    <a:cubicBezTo>
                      <a:pt x="10660255" y="1915584"/>
                      <a:pt x="10183198" y="1837046"/>
                      <a:pt x="10010934" y="1908215"/>
                    </a:cubicBezTo>
                    <a:cubicBezTo>
                      <a:pt x="9838670" y="1979384"/>
                      <a:pt x="9886641" y="1896869"/>
                      <a:pt x="9778122" y="1908215"/>
                    </a:cubicBezTo>
                    <a:cubicBezTo>
                      <a:pt x="9669603" y="1919561"/>
                      <a:pt x="9487067" y="1860020"/>
                      <a:pt x="9312497" y="1908215"/>
                    </a:cubicBezTo>
                    <a:cubicBezTo>
                      <a:pt x="9137928" y="1956410"/>
                      <a:pt x="8720382" y="1815031"/>
                      <a:pt x="8497653" y="1908215"/>
                    </a:cubicBezTo>
                    <a:cubicBezTo>
                      <a:pt x="8274924" y="2001399"/>
                      <a:pt x="8015501" y="1867629"/>
                      <a:pt x="7682810" y="1908215"/>
                    </a:cubicBezTo>
                    <a:cubicBezTo>
                      <a:pt x="7350119" y="1948801"/>
                      <a:pt x="7378665" y="1899292"/>
                      <a:pt x="7217185" y="1908215"/>
                    </a:cubicBezTo>
                    <a:cubicBezTo>
                      <a:pt x="7055706" y="1917138"/>
                      <a:pt x="6852218" y="1899043"/>
                      <a:pt x="6751560" y="1908215"/>
                    </a:cubicBezTo>
                    <a:cubicBezTo>
                      <a:pt x="6650902" y="1917387"/>
                      <a:pt x="6550611" y="1904589"/>
                      <a:pt x="6402342" y="1908215"/>
                    </a:cubicBezTo>
                    <a:cubicBezTo>
                      <a:pt x="6254073" y="1911841"/>
                      <a:pt x="6141432" y="1901452"/>
                      <a:pt x="5936717" y="1908215"/>
                    </a:cubicBezTo>
                    <a:cubicBezTo>
                      <a:pt x="5732002" y="1914978"/>
                      <a:pt x="5499318" y="1905786"/>
                      <a:pt x="5121873" y="1908215"/>
                    </a:cubicBezTo>
                    <a:cubicBezTo>
                      <a:pt x="4744428" y="1910644"/>
                      <a:pt x="4679665" y="1858468"/>
                      <a:pt x="4539842" y="1908215"/>
                    </a:cubicBezTo>
                    <a:cubicBezTo>
                      <a:pt x="4400019" y="1957962"/>
                      <a:pt x="4154419" y="1888386"/>
                      <a:pt x="3957811" y="1908215"/>
                    </a:cubicBezTo>
                    <a:cubicBezTo>
                      <a:pt x="3761203" y="1928044"/>
                      <a:pt x="3366481" y="1833457"/>
                      <a:pt x="3142968" y="1908215"/>
                    </a:cubicBezTo>
                    <a:cubicBezTo>
                      <a:pt x="2919455" y="1982973"/>
                      <a:pt x="2902179" y="1856479"/>
                      <a:pt x="2677343" y="1908215"/>
                    </a:cubicBezTo>
                    <a:cubicBezTo>
                      <a:pt x="2452508" y="1959951"/>
                      <a:pt x="2465746" y="1907810"/>
                      <a:pt x="2328124" y="1908215"/>
                    </a:cubicBezTo>
                    <a:cubicBezTo>
                      <a:pt x="2190502" y="1908620"/>
                      <a:pt x="2157319" y="1906188"/>
                      <a:pt x="2095312" y="1908215"/>
                    </a:cubicBezTo>
                    <a:cubicBezTo>
                      <a:pt x="2033305" y="1910242"/>
                      <a:pt x="1836461" y="1873095"/>
                      <a:pt x="1746093" y="1908215"/>
                    </a:cubicBezTo>
                    <a:cubicBezTo>
                      <a:pt x="1655725" y="1943335"/>
                      <a:pt x="1510234" y="1875576"/>
                      <a:pt x="1396875" y="1908215"/>
                    </a:cubicBezTo>
                    <a:cubicBezTo>
                      <a:pt x="1283516" y="1940854"/>
                      <a:pt x="932429" y="1870651"/>
                      <a:pt x="814843" y="1908215"/>
                    </a:cubicBezTo>
                    <a:cubicBezTo>
                      <a:pt x="697257" y="1945779"/>
                      <a:pt x="294325" y="1864443"/>
                      <a:pt x="0" y="1908215"/>
                    </a:cubicBezTo>
                    <a:cubicBezTo>
                      <a:pt x="-39290" y="1801011"/>
                      <a:pt x="32078" y="1653910"/>
                      <a:pt x="0" y="1469326"/>
                    </a:cubicBezTo>
                    <a:cubicBezTo>
                      <a:pt x="-32078" y="1284742"/>
                      <a:pt x="3735" y="1116311"/>
                      <a:pt x="0" y="992272"/>
                    </a:cubicBezTo>
                    <a:cubicBezTo>
                      <a:pt x="-3735" y="868233"/>
                      <a:pt x="21301" y="653252"/>
                      <a:pt x="0" y="553382"/>
                    </a:cubicBezTo>
                    <a:cubicBezTo>
                      <a:pt x="-21301" y="453512"/>
                      <a:pt x="47585" y="198369"/>
                      <a:pt x="0" y="0"/>
                    </a:cubicBezTo>
                    <a:close/>
                  </a:path>
                  <a:path w="11640621" h="1908215" stroke="0" extrusionOk="0">
                    <a:moveTo>
                      <a:pt x="0" y="0"/>
                    </a:moveTo>
                    <a:cubicBezTo>
                      <a:pt x="265283" y="-58302"/>
                      <a:pt x="464794" y="49631"/>
                      <a:pt x="698437" y="0"/>
                    </a:cubicBezTo>
                    <a:cubicBezTo>
                      <a:pt x="932080" y="-49631"/>
                      <a:pt x="1328251" y="11084"/>
                      <a:pt x="1513281" y="0"/>
                    </a:cubicBezTo>
                    <a:cubicBezTo>
                      <a:pt x="1698311" y="-11084"/>
                      <a:pt x="2043400" y="32326"/>
                      <a:pt x="2328124" y="0"/>
                    </a:cubicBezTo>
                    <a:cubicBezTo>
                      <a:pt x="2612848" y="-32326"/>
                      <a:pt x="2767687" y="70749"/>
                      <a:pt x="3142968" y="0"/>
                    </a:cubicBezTo>
                    <a:cubicBezTo>
                      <a:pt x="3518249" y="-70749"/>
                      <a:pt x="3681468" y="36523"/>
                      <a:pt x="3957811" y="0"/>
                    </a:cubicBezTo>
                    <a:cubicBezTo>
                      <a:pt x="4234154" y="-36523"/>
                      <a:pt x="4407116" y="62069"/>
                      <a:pt x="4656248" y="0"/>
                    </a:cubicBezTo>
                    <a:cubicBezTo>
                      <a:pt x="4905380" y="-62069"/>
                      <a:pt x="5069800" y="1763"/>
                      <a:pt x="5238279" y="0"/>
                    </a:cubicBezTo>
                    <a:cubicBezTo>
                      <a:pt x="5406758" y="-1763"/>
                      <a:pt x="5469332" y="6900"/>
                      <a:pt x="5587498" y="0"/>
                    </a:cubicBezTo>
                    <a:cubicBezTo>
                      <a:pt x="5705664" y="-6900"/>
                      <a:pt x="6008430" y="81146"/>
                      <a:pt x="6402342" y="0"/>
                    </a:cubicBezTo>
                    <a:cubicBezTo>
                      <a:pt x="6796254" y="-81146"/>
                      <a:pt x="6673668" y="6745"/>
                      <a:pt x="6751560" y="0"/>
                    </a:cubicBezTo>
                    <a:cubicBezTo>
                      <a:pt x="6829452" y="-6745"/>
                      <a:pt x="7169240" y="67591"/>
                      <a:pt x="7333591" y="0"/>
                    </a:cubicBezTo>
                    <a:cubicBezTo>
                      <a:pt x="7497942" y="-67591"/>
                      <a:pt x="7768837" y="48596"/>
                      <a:pt x="8148435" y="0"/>
                    </a:cubicBezTo>
                    <a:cubicBezTo>
                      <a:pt x="8528033" y="-48596"/>
                      <a:pt x="8564038" y="6469"/>
                      <a:pt x="8846872" y="0"/>
                    </a:cubicBezTo>
                    <a:cubicBezTo>
                      <a:pt x="9129706" y="-6469"/>
                      <a:pt x="9401651" y="5238"/>
                      <a:pt x="9545309" y="0"/>
                    </a:cubicBezTo>
                    <a:cubicBezTo>
                      <a:pt x="9688967" y="-5238"/>
                      <a:pt x="9802033" y="29016"/>
                      <a:pt x="10010934" y="0"/>
                    </a:cubicBezTo>
                    <a:cubicBezTo>
                      <a:pt x="10219835" y="-29016"/>
                      <a:pt x="10312810" y="17515"/>
                      <a:pt x="10476559" y="0"/>
                    </a:cubicBezTo>
                    <a:cubicBezTo>
                      <a:pt x="10640309" y="-17515"/>
                      <a:pt x="11172608" y="57414"/>
                      <a:pt x="11640621" y="0"/>
                    </a:cubicBezTo>
                    <a:cubicBezTo>
                      <a:pt x="11682599" y="189380"/>
                      <a:pt x="11590532" y="241335"/>
                      <a:pt x="11640621" y="477054"/>
                    </a:cubicBezTo>
                    <a:cubicBezTo>
                      <a:pt x="11690710" y="712773"/>
                      <a:pt x="11599768" y="744759"/>
                      <a:pt x="11640621" y="992272"/>
                    </a:cubicBezTo>
                    <a:cubicBezTo>
                      <a:pt x="11681474" y="1239785"/>
                      <a:pt x="11599054" y="1292260"/>
                      <a:pt x="11640621" y="1488408"/>
                    </a:cubicBezTo>
                    <a:cubicBezTo>
                      <a:pt x="11682188" y="1684556"/>
                      <a:pt x="11627637" y="1746326"/>
                      <a:pt x="11640621" y="1908215"/>
                    </a:cubicBezTo>
                    <a:cubicBezTo>
                      <a:pt x="11553451" y="1922474"/>
                      <a:pt x="11522854" y="1900385"/>
                      <a:pt x="11407809" y="1908215"/>
                    </a:cubicBezTo>
                    <a:cubicBezTo>
                      <a:pt x="11292764" y="1916045"/>
                      <a:pt x="10966009" y="1857794"/>
                      <a:pt x="10825778" y="1908215"/>
                    </a:cubicBezTo>
                    <a:cubicBezTo>
                      <a:pt x="10685547" y="1958636"/>
                      <a:pt x="10442119" y="1845584"/>
                      <a:pt x="10127340" y="1908215"/>
                    </a:cubicBezTo>
                    <a:cubicBezTo>
                      <a:pt x="9812561" y="1970846"/>
                      <a:pt x="9798239" y="1903151"/>
                      <a:pt x="9545309" y="1908215"/>
                    </a:cubicBezTo>
                    <a:cubicBezTo>
                      <a:pt x="9292379" y="1913279"/>
                      <a:pt x="9350267" y="1879345"/>
                      <a:pt x="9196091" y="1908215"/>
                    </a:cubicBezTo>
                    <a:cubicBezTo>
                      <a:pt x="9041915" y="1937085"/>
                      <a:pt x="8822335" y="1863440"/>
                      <a:pt x="8614060" y="1908215"/>
                    </a:cubicBezTo>
                    <a:cubicBezTo>
                      <a:pt x="8405785" y="1952990"/>
                      <a:pt x="8082829" y="1898430"/>
                      <a:pt x="7915622" y="1908215"/>
                    </a:cubicBezTo>
                    <a:cubicBezTo>
                      <a:pt x="7748415" y="1918000"/>
                      <a:pt x="7444625" y="1824568"/>
                      <a:pt x="7217185" y="1908215"/>
                    </a:cubicBezTo>
                    <a:cubicBezTo>
                      <a:pt x="6989745" y="1991862"/>
                      <a:pt x="6599659" y="1900870"/>
                      <a:pt x="6402342" y="1908215"/>
                    </a:cubicBezTo>
                    <a:cubicBezTo>
                      <a:pt x="6205025" y="1915560"/>
                      <a:pt x="6227041" y="1884786"/>
                      <a:pt x="6053123" y="1908215"/>
                    </a:cubicBezTo>
                    <a:cubicBezTo>
                      <a:pt x="5879205" y="1931644"/>
                      <a:pt x="5580712" y="1849044"/>
                      <a:pt x="5354686" y="1908215"/>
                    </a:cubicBezTo>
                    <a:cubicBezTo>
                      <a:pt x="5128660" y="1967386"/>
                      <a:pt x="4983814" y="1864301"/>
                      <a:pt x="4889061" y="1908215"/>
                    </a:cubicBezTo>
                    <a:cubicBezTo>
                      <a:pt x="4794308" y="1952129"/>
                      <a:pt x="4443960" y="1846911"/>
                      <a:pt x="4074217" y="1908215"/>
                    </a:cubicBezTo>
                    <a:cubicBezTo>
                      <a:pt x="3704474" y="1969519"/>
                      <a:pt x="3872696" y="1883383"/>
                      <a:pt x="3724999" y="1908215"/>
                    </a:cubicBezTo>
                    <a:cubicBezTo>
                      <a:pt x="3577302" y="1933047"/>
                      <a:pt x="3396703" y="1899192"/>
                      <a:pt x="3142968" y="1908215"/>
                    </a:cubicBezTo>
                    <a:cubicBezTo>
                      <a:pt x="2889233" y="1917238"/>
                      <a:pt x="2822054" y="1853427"/>
                      <a:pt x="2560937" y="1908215"/>
                    </a:cubicBezTo>
                    <a:cubicBezTo>
                      <a:pt x="2299820" y="1963003"/>
                      <a:pt x="2192014" y="1876014"/>
                      <a:pt x="1978906" y="1908215"/>
                    </a:cubicBezTo>
                    <a:cubicBezTo>
                      <a:pt x="1765798" y="1940416"/>
                      <a:pt x="1683564" y="1864257"/>
                      <a:pt x="1513281" y="1908215"/>
                    </a:cubicBezTo>
                    <a:cubicBezTo>
                      <a:pt x="1342998" y="1952173"/>
                      <a:pt x="1357019" y="1891473"/>
                      <a:pt x="1280468" y="1908215"/>
                    </a:cubicBezTo>
                    <a:cubicBezTo>
                      <a:pt x="1203917" y="1924957"/>
                      <a:pt x="849407" y="1863673"/>
                      <a:pt x="698437" y="1908215"/>
                    </a:cubicBezTo>
                    <a:cubicBezTo>
                      <a:pt x="547467" y="1952757"/>
                      <a:pt x="317706" y="1863222"/>
                      <a:pt x="0" y="1908215"/>
                    </a:cubicBezTo>
                    <a:cubicBezTo>
                      <a:pt x="-55532" y="1718893"/>
                      <a:pt x="6953" y="1560283"/>
                      <a:pt x="0" y="1392997"/>
                    </a:cubicBezTo>
                    <a:cubicBezTo>
                      <a:pt x="-6953" y="1225711"/>
                      <a:pt x="8391" y="1097001"/>
                      <a:pt x="0" y="973190"/>
                    </a:cubicBezTo>
                    <a:cubicBezTo>
                      <a:pt x="-8391" y="849379"/>
                      <a:pt x="17743" y="696667"/>
                      <a:pt x="0" y="496136"/>
                    </a:cubicBezTo>
                    <a:cubicBezTo>
                      <a:pt x="-17743" y="295605"/>
                      <a:pt x="31857" y="122467"/>
                      <a:pt x="0" y="0"/>
                    </a:cubicBezTo>
                    <a:close/>
                  </a:path>
                </a:pathLst>
              </a:custGeom>
              <a:solidFill>
                <a:srgbClr val="FDFCFE"/>
              </a:solidFill>
              <a:ln w="19050">
                <a:solidFill>
                  <a:schemeClr val="tx2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4222273020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2000" dirty="0"/>
                  <a:t>Normal</a:t>
                </a:r>
                <a:r>
                  <a:rPr lang="ko-KR" altLang="en-US" sz="2000" dirty="0"/>
                  <a:t> </a:t>
                </a:r>
                <a:r>
                  <a:rPr lang="en-US" altLang="ko-KR" sz="2000" dirty="0"/>
                  <a:t>distribution</a:t>
                </a:r>
                <a:r>
                  <a:rPr lang="ko-KR" altLang="en-US" sz="2000" dirty="0"/>
                  <a:t> </a:t>
                </a:r>
                <a:r>
                  <a:rPr lang="en-US" altLang="ko-KR" sz="1600" dirty="0"/>
                  <a:t>(</a:t>
                </a:r>
                <a:r>
                  <a:rPr lang="ko-KR" altLang="en-US" sz="1600" dirty="0"/>
                  <a:t>정규 분포</a:t>
                </a:r>
                <a:r>
                  <a:rPr lang="en-US" altLang="ko-KR" sz="1600" dirty="0"/>
                  <a:t>, Gaussian distribution)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ko-KR" altLang="en-US" sz="1600" dirty="0"/>
                  <a:t>연속 확률 분포 중 하나</a:t>
                </a:r>
                <a:endParaRPr lang="en-US" altLang="ko-KR" sz="1600" dirty="0"/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2</a:t>
                </a:r>
                <a:r>
                  <a:rPr lang="ko-KR" altLang="en-US" sz="1600" dirty="0"/>
                  <a:t>개의 매개 변수 평균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ko-KR" altLang="en-US" sz="1600" dirty="0"/>
                  <a:t>과 표준편차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ko-KR" altLang="en-US" sz="1600" dirty="0"/>
                  <a:t>에 대해 모양이 결정됨</a:t>
                </a:r>
                <a:endParaRPr lang="en-US" altLang="ko-KR" sz="1600" dirty="0"/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ko-KR" altLang="en-US" sz="1600" dirty="0"/>
                  <a:t>표기법</a:t>
                </a:r>
                <a:r>
                  <a:rPr lang="en-US" altLang="ko-KR" sz="1600" dirty="0"/>
                  <a:t>:</a:t>
                </a:r>
                <a:r>
                  <a:rPr lang="en-US" altLang="ko-KR" sz="1600" b="0" dirty="0"/>
                  <a:t>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600" dirty="0"/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Standard normal distribution (</a:t>
                </a:r>
                <a:r>
                  <a:rPr lang="ko-KR" altLang="en-US" dirty="0"/>
                  <a:t>표준 정규 분포</a:t>
                </a:r>
                <a:r>
                  <a:rPr lang="en-US" altLang="ko-KR" dirty="0"/>
                  <a:t>)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ko-KR" altLang="en-US" sz="1600" dirty="0"/>
                  <a:t>평균이 </a:t>
                </a:r>
                <a:r>
                  <a:rPr lang="en-US" altLang="ko-KR" sz="1600" dirty="0"/>
                  <a:t>0</a:t>
                </a:r>
                <a:r>
                  <a:rPr lang="ko-KR" altLang="en-US" sz="1600" dirty="0"/>
                  <a:t>이고 표준편차가 </a:t>
                </a:r>
                <a:r>
                  <a:rPr lang="en-US" altLang="ko-KR" sz="1600" dirty="0"/>
                  <a:t>1</a:t>
                </a:r>
                <a:r>
                  <a:rPr lang="ko-KR" altLang="en-US" sz="1600" dirty="0"/>
                  <a:t>인 정규분포</a:t>
                </a:r>
                <a:endParaRPr lang="en-US" altLang="ko-KR" sz="1600" dirty="0"/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ko-KR" altLang="en-US" sz="1600" dirty="0"/>
                  <a:t>표</a:t>
                </a:r>
                <a14:m>
                  <m:oMath xmlns:m="http://schemas.openxmlformats.org/officeDocument/2006/math">
                    <m:r>
                      <a:rPr lang="ko-KR" altLang="en-US" sz="1600" b="0" i="1" smtClean="0">
                        <a:latin typeface="Cambria Math" panose="02040503050406030204" pitchFamily="18" charset="0"/>
                      </a:rPr>
                      <m:t>기</m:t>
                    </m:r>
                    <m:r>
                      <a:rPr lang="ko-KR" altLang="en-US" sz="1600" i="1">
                        <a:latin typeface="Cambria Math" panose="02040503050406030204" pitchFamily="18" charset="0"/>
                      </a:rPr>
                      <m:t>법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altLang="ko-KR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437BA3-6E1A-D485-E59E-ADDB51F53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0" y="4223793"/>
                <a:ext cx="11640621" cy="1908215"/>
              </a:xfrm>
              <a:prstGeom prst="rect">
                <a:avLst/>
              </a:prstGeom>
              <a:blipFill>
                <a:blip r:embed="rId3"/>
                <a:stretch>
                  <a:fillRect l="-261" b="-915"/>
                </a:stretch>
              </a:blipFill>
              <a:ln w="19050">
                <a:solidFill>
                  <a:schemeClr val="tx2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4222273020">
                      <a:custGeom>
                        <a:avLst/>
                        <a:gdLst>
                          <a:gd name="connsiteX0" fmla="*/ 0 w 11640621"/>
                          <a:gd name="connsiteY0" fmla="*/ 0 h 1908215"/>
                          <a:gd name="connsiteX1" fmla="*/ 698437 w 11640621"/>
                          <a:gd name="connsiteY1" fmla="*/ 0 h 1908215"/>
                          <a:gd name="connsiteX2" fmla="*/ 1280468 w 11640621"/>
                          <a:gd name="connsiteY2" fmla="*/ 0 h 1908215"/>
                          <a:gd name="connsiteX3" fmla="*/ 2095312 w 11640621"/>
                          <a:gd name="connsiteY3" fmla="*/ 0 h 1908215"/>
                          <a:gd name="connsiteX4" fmla="*/ 2560937 w 11640621"/>
                          <a:gd name="connsiteY4" fmla="*/ 0 h 1908215"/>
                          <a:gd name="connsiteX5" fmla="*/ 2910155 w 11640621"/>
                          <a:gd name="connsiteY5" fmla="*/ 0 h 1908215"/>
                          <a:gd name="connsiteX6" fmla="*/ 3375780 w 11640621"/>
                          <a:gd name="connsiteY6" fmla="*/ 0 h 1908215"/>
                          <a:gd name="connsiteX7" fmla="*/ 4074217 w 11640621"/>
                          <a:gd name="connsiteY7" fmla="*/ 0 h 1908215"/>
                          <a:gd name="connsiteX8" fmla="*/ 4539842 w 11640621"/>
                          <a:gd name="connsiteY8" fmla="*/ 0 h 1908215"/>
                          <a:gd name="connsiteX9" fmla="*/ 5354686 w 11640621"/>
                          <a:gd name="connsiteY9" fmla="*/ 0 h 1908215"/>
                          <a:gd name="connsiteX10" fmla="*/ 5703904 w 11640621"/>
                          <a:gd name="connsiteY10" fmla="*/ 0 h 1908215"/>
                          <a:gd name="connsiteX11" fmla="*/ 5936717 w 11640621"/>
                          <a:gd name="connsiteY11" fmla="*/ 0 h 1908215"/>
                          <a:gd name="connsiteX12" fmla="*/ 6285935 w 11640621"/>
                          <a:gd name="connsiteY12" fmla="*/ 0 h 1908215"/>
                          <a:gd name="connsiteX13" fmla="*/ 6635154 w 11640621"/>
                          <a:gd name="connsiteY13" fmla="*/ 0 h 1908215"/>
                          <a:gd name="connsiteX14" fmla="*/ 7100779 w 11640621"/>
                          <a:gd name="connsiteY14" fmla="*/ 0 h 1908215"/>
                          <a:gd name="connsiteX15" fmla="*/ 7333591 w 11640621"/>
                          <a:gd name="connsiteY15" fmla="*/ 0 h 1908215"/>
                          <a:gd name="connsiteX16" fmla="*/ 7682810 w 11640621"/>
                          <a:gd name="connsiteY16" fmla="*/ 0 h 1908215"/>
                          <a:gd name="connsiteX17" fmla="*/ 8148435 w 11640621"/>
                          <a:gd name="connsiteY17" fmla="*/ 0 h 1908215"/>
                          <a:gd name="connsiteX18" fmla="*/ 8846872 w 11640621"/>
                          <a:gd name="connsiteY18" fmla="*/ 0 h 1908215"/>
                          <a:gd name="connsiteX19" fmla="*/ 9661715 w 11640621"/>
                          <a:gd name="connsiteY19" fmla="*/ 0 h 1908215"/>
                          <a:gd name="connsiteX20" fmla="*/ 10243746 w 11640621"/>
                          <a:gd name="connsiteY20" fmla="*/ 0 h 1908215"/>
                          <a:gd name="connsiteX21" fmla="*/ 11058590 w 11640621"/>
                          <a:gd name="connsiteY21" fmla="*/ 0 h 1908215"/>
                          <a:gd name="connsiteX22" fmla="*/ 11640621 w 11640621"/>
                          <a:gd name="connsiteY22" fmla="*/ 0 h 1908215"/>
                          <a:gd name="connsiteX23" fmla="*/ 11640621 w 11640621"/>
                          <a:gd name="connsiteY23" fmla="*/ 438889 h 1908215"/>
                          <a:gd name="connsiteX24" fmla="*/ 11640621 w 11640621"/>
                          <a:gd name="connsiteY24" fmla="*/ 915943 h 1908215"/>
                          <a:gd name="connsiteX25" fmla="*/ 11640621 w 11640621"/>
                          <a:gd name="connsiteY25" fmla="*/ 1431161 h 1908215"/>
                          <a:gd name="connsiteX26" fmla="*/ 11640621 w 11640621"/>
                          <a:gd name="connsiteY26" fmla="*/ 1908215 h 1908215"/>
                          <a:gd name="connsiteX27" fmla="*/ 10942184 w 11640621"/>
                          <a:gd name="connsiteY27" fmla="*/ 1908215 h 1908215"/>
                          <a:gd name="connsiteX28" fmla="*/ 10709371 w 11640621"/>
                          <a:gd name="connsiteY28" fmla="*/ 1908215 h 1908215"/>
                          <a:gd name="connsiteX29" fmla="*/ 10010934 w 11640621"/>
                          <a:gd name="connsiteY29" fmla="*/ 1908215 h 1908215"/>
                          <a:gd name="connsiteX30" fmla="*/ 9778122 w 11640621"/>
                          <a:gd name="connsiteY30" fmla="*/ 1908215 h 1908215"/>
                          <a:gd name="connsiteX31" fmla="*/ 9312497 w 11640621"/>
                          <a:gd name="connsiteY31" fmla="*/ 1908215 h 1908215"/>
                          <a:gd name="connsiteX32" fmla="*/ 8497653 w 11640621"/>
                          <a:gd name="connsiteY32" fmla="*/ 1908215 h 1908215"/>
                          <a:gd name="connsiteX33" fmla="*/ 7682810 w 11640621"/>
                          <a:gd name="connsiteY33" fmla="*/ 1908215 h 1908215"/>
                          <a:gd name="connsiteX34" fmla="*/ 7217185 w 11640621"/>
                          <a:gd name="connsiteY34" fmla="*/ 1908215 h 1908215"/>
                          <a:gd name="connsiteX35" fmla="*/ 6751560 w 11640621"/>
                          <a:gd name="connsiteY35" fmla="*/ 1908215 h 1908215"/>
                          <a:gd name="connsiteX36" fmla="*/ 6402342 w 11640621"/>
                          <a:gd name="connsiteY36" fmla="*/ 1908215 h 1908215"/>
                          <a:gd name="connsiteX37" fmla="*/ 5936717 w 11640621"/>
                          <a:gd name="connsiteY37" fmla="*/ 1908215 h 1908215"/>
                          <a:gd name="connsiteX38" fmla="*/ 5121873 w 11640621"/>
                          <a:gd name="connsiteY38" fmla="*/ 1908215 h 1908215"/>
                          <a:gd name="connsiteX39" fmla="*/ 4539842 w 11640621"/>
                          <a:gd name="connsiteY39" fmla="*/ 1908215 h 1908215"/>
                          <a:gd name="connsiteX40" fmla="*/ 3957811 w 11640621"/>
                          <a:gd name="connsiteY40" fmla="*/ 1908215 h 1908215"/>
                          <a:gd name="connsiteX41" fmla="*/ 3142968 w 11640621"/>
                          <a:gd name="connsiteY41" fmla="*/ 1908215 h 1908215"/>
                          <a:gd name="connsiteX42" fmla="*/ 2677343 w 11640621"/>
                          <a:gd name="connsiteY42" fmla="*/ 1908215 h 1908215"/>
                          <a:gd name="connsiteX43" fmla="*/ 2328124 w 11640621"/>
                          <a:gd name="connsiteY43" fmla="*/ 1908215 h 1908215"/>
                          <a:gd name="connsiteX44" fmla="*/ 2095312 w 11640621"/>
                          <a:gd name="connsiteY44" fmla="*/ 1908215 h 1908215"/>
                          <a:gd name="connsiteX45" fmla="*/ 1746093 w 11640621"/>
                          <a:gd name="connsiteY45" fmla="*/ 1908215 h 1908215"/>
                          <a:gd name="connsiteX46" fmla="*/ 1396875 w 11640621"/>
                          <a:gd name="connsiteY46" fmla="*/ 1908215 h 1908215"/>
                          <a:gd name="connsiteX47" fmla="*/ 814843 w 11640621"/>
                          <a:gd name="connsiteY47" fmla="*/ 1908215 h 1908215"/>
                          <a:gd name="connsiteX48" fmla="*/ 0 w 11640621"/>
                          <a:gd name="connsiteY48" fmla="*/ 1908215 h 1908215"/>
                          <a:gd name="connsiteX49" fmla="*/ 0 w 11640621"/>
                          <a:gd name="connsiteY49" fmla="*/ 1469326 h 1908215"/>
                          <a:gd name="connsiteX50" fmla="*/ 0 w 11640621"/>
                          <a:gd name="connsiteY50" fmla="*/ 992272 h 1908215"/>
                          <a:gd name="connsiteX51" fmla="*/ 0 w 11640621"/>
                          <a:gd name="connsiteY51" fmla="*/ 553382 h 1908215"/>
                          <a:gd name="connsiteX52" fmla="*/ 0 w 11640621"/>
                          <a:gd name="connsiteY52" fmla="*/ 0 h 19082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11640621" h="1908215" fill="none" extrusionOk="0">
                            <a:moveTo>
                              <a:pt x="0" y="0"/>
                            </a:moveTo>
                            <a:cubicBezTo>
                              <a:pt x="213213" y="-50682"/>
                              <a:pt x="454838" y="73445"/>
                              <a:pt x="698437" y="0"/>
                            </a:cubicBezTo>
                            <a:cubicBezTo>
                              <a:pt x="942036" y="-73445"/>
                              <a:pt x="1099191" y="27551"/>
                              <a:pt x="1280468" y="0"/>
                            </a:cubicBezTo>
                            <a:cubicBezTo>
                              <a:pt x="1461745" y="-27551"/>
                              <a:pt x="1714774" y="22988"/>
                              <a:pt x="2095312" y="0"/>
                            </a:cubicBezTo>
                            <a:cubicBezTo>
                              <a:pt x="2475850" y="-22988"/>
                              <a:pt x="2445387" y="232"/>
                              <a:pt x="2560937" y="0"/>
                            </a:cubicBezTo>
                            <a:cubicBezTo>
                              <a:pt x="2676487" y="-232"/>
                              <a:pt x="2768050" y="26978"/>
                              <a:pt x="2910155" y="0"/>
                            </a:cubicBezTo>
                            <a:cubicBezTo>
                              <a:pt x="3052260" y="-26978"/>
                              <a:pt x="3203140" y="47255"/>
                              <a:pt x="3375780" y="0"/>
                            </a:cubicBezTo>
                            <a:cubicBezTo>
                              <a:pt x="3548420" y="-47255"/>
                              <a:pt x="3802869" y="19748"/>
                              <a:pt x="4074217" y="0"/>
                            </a:cubicBezTo>
                            <a:cubicBezTo>
                              <a:pt x="4345565" y="-19748"/>
                              <a:pt x="4331929" y="12864"/>
                              <a:pt x="4539842" y="0"/>
                            </a:cubicBezTo>
                            <a:cubicBezTo>
                              <a:pt x="4747756" y="-12864"/>
                              <a:pt x="5140763" y="5061"/>
                              <a:pt x="5354686" y="0"/>
                            </a:cubicBezTo>
                            <a:cubicBezTo>
                              <a:pt x="5568609" y="-5061"/>
                              <a:pt x="5627794" y="30459"/>
                              <a:pt x="5703904" y="0"/>
                            </a:cubicBezTo>
                            <a:cubicBezTo>
                              <a:pt x="5780014" y="-30459"/>
                              <a:pt x="5878092" y="20746"/>
                              <a:pt x="5936717" y="0"/>
                            </a:cubicBezTo>
                            <a:cubicBezTo>
                              <a:pt x="5995342" y="-20746"/>
                              <a:pt x="6141005" y="6176"/>
                              <a:pt x="6285935" y="0"/>
                            </a:cubicBezTo>
                            <a:cubicBezTo>
                              <a:pt x="6430865" y="-6176"/>
                              <a:pt x="6542582" y="13810"/>
                              <a:pt x="6635154" y="0"/>
                            </a:cubicBezTo>
                            <a:cubicBezTo>
                              <a:pt x="6727726" y="-13810"/>
                              <a:pt x="6978230" y="49287"/>
                              <a:pt x="7100779" y="0"/>
                            </a:cubicBezTo>
                            <a:cubicBezTo>
                              <a:pt x="7223328" y="-49287"/>
                              <a:pt x="7280045" y="22719"/>
                              <a:pt x="7333591" y="0"/>
                            </a:cubicBezTo>
                            <a:cubicBezTo>
                              <a:pt x="7387137" y="-22719"/>
                              <a:pt x="7536742" y="25352"/>
                              <a:pt x="7682810" y="0"/>
                            </a:cubicBezTo>
                            <a:cubicBezTo>
                              <a:pt x="7828878" y="-25352"/>
                              <a:pt x="7967874" y="22140"/>
                              <a:pt x="8148435" y="0"/>
                            </a:cubicBezTo>
                            <a:cubicBezTo>
                              <a:pt x="8328996" y="-22140"/>
                              <a:pt x="8647694" y="73411"/>
                              <a:pt x="8846872" y="0"/>
                            </a:cubicBezTo>
                            <a:cubicBezTo>
                              <a:pt x="9046050" y="-73411"/>
                              <a:pt x="9472293" y="90700"/>
                              <a:pt x="9661715" y="0"/>
                            </a:cubicBezTo>
                            <a:cubicBezTo>
                              <a:pt x="9851137" y="-90700"/>
                              <a:pt x="9993444" y="19368"/>
                              <a:pt x="10243746" y="0"/>
                            </a:cubicBezTo>
                            <a:cubicBezTo>
                              <a:pt x="10494048" y="-19368"/>
                              <a:pt x="10762581" y="68630"/>
                              <a:pt x="11058590" y="0"/>
                            </a:cubicBezTo>
                            <a:cubicBezTo>
                              <a:pt x="11354599" y="-68630"/>
                              <a:pt x="11396489" y="44494"/>
                              <a:pt x="11640621" y="0"/>
                            </a:cubicBezTo>
                            <a:cubicBezTo>
                              <a:pt x="11654153" y="156366"/>
                              <a:pt x="11616969" y="230613"/>
                              <a:pt x="11640621" y="438889"/>
                            </a:cubicBezTo>
                            <a:cubicBezTo>
                              <a:pt x="11664273" y="647165"/>
                              <a:pt x="11587890" y="803289"/>
                              <a:pt x="11640621" y="915943"/>
                            </a:cubicBezTo>
                            <a:cubicBezTo>
                              <a:pt x="11693352" y="1028597"/>
                              <a:pt x="11595997" y="1250106"/>
                              <a:pt x="11640621" y="1431161"/>
                            </a:cubicBezTo>
                            <a:cubicBezTo>
                              <a:pt x="11685245" y="1612216"/>
                              <a:pt x="11626925" y="1715961"/>
                              <a:pt x="11640621" y="1908215"/>
                            </a:cubicBezTo>
                            <a:cubicBezTo>
                              <a:pt x="11386752" y="1962228"/>
                              <a:pt x="11282968" y="1872034"/>
                              <a:pt x="10942184" y="1908215"/>
                            </a:cubicBezTo>
                            <a:cubicBezTo>
                              <a:pt x="10601400" y="1944396"/>
                              <a:pt x="10758487" y="1900846"/>
                              <a:pt x="10709371" y="1908215"/>
                            </a:cubicBezTo>
                            <a:cubicBezTo>
                              <a:pt x="10660255" y="1915584"/>
                              <a:pt x="10183198" y="1837046"/>
                              <a:pt x="10010934" y="1908215"/>
                            </a:cubicBezTo>
                            <a:cubicBezTo>
                              <a:pt x="9838670" y="1979384"/>
                              <a:pt x="9886641" y="1896869"/>
                              <a:pt x="9778122" y="1908215"/>
                            </a:cubicBezTo>
                            <a:cubicBezTo>
                              <a:pt x="9669603" y="1919561"/>
                              <a:pt x="9487067" y="1860020"/>
                              <a:pt x="9312497" y="1908215"/>
                            </a:cubicBezTo>
                            <a:cubicBezTo>
                              <a:pt x="9137928" y="1956410"/>
                              <a:pt x="8720382" y="1815031"/>
                              <a:pt x="8497653" y="1908215"/>
                            </a:cubicBezTo>
                            <a:cubicBezTo>
                              <a:pt x="8274924" y="2001399"/>
                              <a:pt x="8015501" y="1867629"/>
                              <a:pt x="7682810" y="1908215"/>
                            </a:cubicBezTo>
                            <a:cubicBezTo>
                              <a:pt x="7350119" y="1948801"/>
                              <a:pt x="7378665" y="1899292"/>
                              <a:pt x="7217185" y="1908215"/>
                            </a:cubicBezTo>
                            <a:cubicBezTo>
                              <a:pt x="7055706" y="1917138"/>
                              <a:pt x="6852218" y="1899043"/>
                              <a:pt x="6751560" y="1908215"/>
                            </a:cubicBezTo>
                            <a:cubicBezTo>
                              <a:pt x="6650902" y="1917387"/>
                              <a:pt x="6550611" y="1904589"/>
                              <a:pt x="6402342" y="1908215"/>
                            </a:cubicBezTo>
                            <a:cubicBezTo>
                              <a:pt x="6254073" y="1911841"/>
                              <a:pt x="6141432" y="1901452"/>
                              <a:pt x="5936717" y="1908215"/>
                            </a:cubicBezTo>
                            <a:cubicBezTo>
                              <a:pt x="5732002" y="1914978"/>
                              <a:pt x="5499318" y="1905786"/>
                              <a:pt x="5121873" y="1908215"/>
                            </a:cubicBezTo>
                            <a:cubicBezTo>
                              <a:pt x="4744428" y="1910644"/>
                              <a:pt x="4679665" y="1858468"/>
                              <a:pt x="4539842" y="1908215"/>
                            </a:cubicBezTo>
                            <a:cubicBezTo>
                              <a:pt x="4400019" y="1957962"/>
                              <a:pt x="4154419" y="1888386"/>
                              <a:pt x="3957811" y="1908215"/>
                            </a:cubicBezTo>
                            <a:cubicBezTo>
                              <a:pt x="3761203" y="1928044"/>
                              <a:pt x="3366481" y="1833457"/>
                              <a:pt x="3142968" y="1908215"/>
                            </a:cubicBezTo>
                            <a:cubicBezTo>
                              <a:pt x="2919455" y="1982973"/>
                              <a:pt x="2902179" y="1856479"/>
                              <a:pt x="2677343" y="1908215"/>
                            </a:cubicBezTo>
                            <a:cubicBezTo>
                              <a:pt x="2452508" y="1959951"/>
                              <a:pt x="2465746" y="1907810"/>
                              <a:pt x="2328124" y="1908215"/>
                            </a:cubicBezTo>
                            <a:cubicBezTo>
                              <a:pt x="2190502" y="1908620"/>
                              <a:pt x="2157319" y="1906188"/>
                              <a:pt x="2095312" y="1908215"/>
                            </a:cubicBezTo>
                            <a:cubicBezTo>
                              <a:pt x="2033305" y="1910242"/>
                              <a:pt x="1836461" y="1873095"/>
                              <a:pt x="1746093" y="1908215"/>
                            </a:cubicBezTo>
                            <a:cubicBezTo>
                              <a:pt x="1655725" y="1943335"/>
                              <a:pt x="1510234" y="1875576"/>
                              <a:pt x="1396875" y="1908215"/>
                            </a:cubicBezTo>
                            <a:cubicBezTo>
                              <a:pt x="1283516" y="1940854"/>
                              <a:pt x="932429" y="1870651"/>
                              <a:pt x="814843" y="1908215"/>
                            </a:cubicBezTo>
                            <a:cubicBezTo>
                              <a:pt x="697257" y="1945779"/>
                              <a:pt x="294325" y="1864443"/>
                              <a:pt x="0" y="1908215"/>
                            </a:cubicBezTo>
                            <a:cubicBezTo>
                              <a:pt x="-39290" y="1801011"/>
                              <a:pt x="32078" y="1653910"/>
                              <a:pt x="0" y="1469326"/>
                            </a:cubicBezTo>
                            <a:cubicBezTo>
                              <a:pt x="-32078" y="1284742"/>
                              <a:pt x="3735" y="1116311"/>
                              <a:pt x="0" y="992272"/>
                            </a:cubicBezTo>
                            <a:cubicBezTo>
                              <a:pt x="-3735" y="868233"/>
                              <a:pt x="21301" y="653252"/>
                              <a:pt x="0" y="553382"/>
                            </a:cubicBezTo>
                            <a:cubicBezTo>
                              <a:pt x="-21301" y="453512"/>
                              <a:pt x="47585" y="198369"/>
                              <a:pt x="0" y="0"/>
                            </a:cubicBezTo>
                            <a:close/>
                          </a:path>
                          <a:path w="11640621" h="1908215" stroke="0" extrusionOk="0">
                            <a:moveTo>
                              <a:pt x="0" y="0"/>
                            </a:moveTo>
                            <a:cubicBezTo>
                              <a:pt x="265283" y="-58302"/>
                              <a:pt x="464794" y="49631"/>
                              <a:pt x="698437" y="0"/>
                            </a:cubicBezTo>
                            <a:cubicBezTo>
                              <a:pt x="932080" y="-49631"/>
                              <a:pt x="1328251" y="11084"/>
                              <a:pt x="1513281" y="0"/>
                            </a:cubicBezTo>
                            <a:cubicBezTo>
                              <a:pt x="1698311" y="-11084"/>
                              <a:pt x="2043400" y="32326"/>
                              <a:pt x="2328124" y="0"/>
                            </a:cubicBezTo>
                            <a:cubicBezTo>
                              <a:pt x="2612848" y="-32326"/>
                              <a:pt x="2767687" y="70749"/>
                              <a:pt x="3142968" y="0"/>
                            </a:cubicBezTo>
                            <a:cubicBezTo>
                              <a:pt x="3518249" y="-70749"/>
                              <a:pt x="3681468" y="36523"/>
                              <a:pt x="3957811" y="0"/>
                            </a:cubicBezTo>
                            <a:cubicBezTo>
                              <a:pt x="4234154" y="-36523"/>
                              <a:pt x="4407116" y="62069"/>
                              <a:pt x="4656248" y="0"/>
                            </a:cubicBezTo>
                            <a:cubicBezTo>
                              <a:pt x="4905380" y="-62069"/>
                              <a:pt x="5069800" y="1763"/>
                              <a:pt x="5238279" y="0"/>
                            </a:cubicBezTo>
                            <a:cubicBezTo>
                              <a:pt x="5406758" y="-1763"/>
                              <a:pt x="5469332" y="6900"/>
                              <a:pt x="5587498" y="0"/>
                            </a:cubicBezTo>
                            <a:cubicBezTo>
                              <a:pt x="5705664" y="-6900"/>
                              <a:pt x="6008430" y="81146"/>
                              <a:pt x="6402342" y="0"/>
                            </a:cubicBezTo>
                            <a:cubicBezTo>
                              <a:pt x="6796254" y="-81146"/>
                              <a:pt x="6673668" y="6745"/>
                              <a:pt x="6751560" y="0"/>
                            </a:cubicBezTo>
                            <a:cubicBezTo>
                              <a:pt x="6829452" y="-6745"/>
                              <a:pt x="7169240" y="67591"/>
                              <a:pt x="7333591" y="0"/>
                            </a:cubicBezTo>
                            <a:cubicBezTo>
                              <a:pt x="7497942" y="-67591"/>
                              <a:pt x="7768837" y="48596"/>
                              <a:pt x="8148435" y="0"/>
                            </a:cubicBezTo>
                            <a:cubicBezTo>
                              <a:pt x="8528033" y="-48596"/>
                              <a:pt x="8564038" y="6469"/>
                              <a:pt x="8846872" y="0"/>
                            </a:cubicBezTo>
                            <a:cubicBezTo>
                              <a:pt x="9129706" y="-6469"/>
                              <a:pt x="9401651" y="5238"/>
                              <a:pt x="9545309" y="0"/>
                            </a:cubicBezTo>
                            <a:cubicBezTo>
                              <a:pt x="9688967" y="-5238"/>
                              <a:pt x="9802033" y="29016"/>
                              <a:pt x="10010934" y="0"/>
                            </a:cubicBezTo>
                            <a:cubicBezTo>
                              <a:pt x="10219835" y="-29016"/>
                              <a:pt x="10312810" y="17515"/>
                              <a:pt x="10476559" y="0"/>
                            </a:cubicBezTo>
                            <a:cubicBezTo>
                              <a:pt x="10640309" y="-17515"/>
                              <a:pt x="11172608" y="57414"/>
                              <a:pt x="11640621" y="0"/>
                            </a:cubicBezTo>
                            <a:cubicBezTo>
                              <a:pt x="11682599" y="189380"/>
                              <a:pt x="11590532" y="241335"/>
                              <a:pt x="11640621" y="477054"/>
                            </a:cubicBezTo>
                            <a:cubicBezTo>
                              <a:pt x="11690710" y="712773"/>
                              <a:pt x="11599768" y="744759"/>
                              <a:pt x="11640621" y="992272"/>
                            </a:cubicBezTo>
                            <a:cubicBezTo>
                              <a:pt x="11681474" y="1239785"/>
                              <a:pt x="11599054" y="1292260"/>
                              <a:pt x="11640621" y="1488408"/>
                            </a:cubicBezTo>
                            <a:cubicBezTo>
                              <a:pt x="11682188" y="1684556"/>
                              <a:pt x="11627637" y="1746326"/>
                              <a:pt x="11640621" y="1908215"/>
                            </a:cubicBezTo>
                            <a:cubicBezTo>
                              <a:pt x="11553451" y="1922474"/>
                              <a:pt x="11522854" y="1900385"/>
                              <a:pt x="11407809" y="1908215"/>
                            </a:cubicBezTo>
                            <a:cubicBezTo>
                              <a:pt x="11292764" y="1916045"/>
                              <a:pt x="10966009" y="1857794"/>
                              <a:pt x="10825778" y="1908215"/>
                            </a:cubicBezTo>
                            <a:cubicBezTo>
                              <a:pt x="10685547" y="1958636"/>
                              <a:pt x="10442119" y="1845584"/>
                              <a:pt x="10127340" y="1908215"/>
                            </a:cubicBezTo>
                            <a:cubicBezTo>
                              <a:pt x="9812561" y="1970846"/>
                              <a:pt x="9798239" y="1903151"/>
                              <a:pt x="9545309" y="1908215"/>
                            </a:cubicBezTo>
                            <a:cubicBezTo>
                              <a:pt x="9292379" y="1913279"/>
                              <a:pt x="9350267" y="1879345"/>
                              <a:pt x="9196091" y="1908215"/>
                            </a:cubicBezTo>
                            <a:cubicBezTo>
                              <a:pt x="9041915" y="1937085"/>
                              <a:pt x="8822335" y="1863440"/>
                              <a:pt x="8614060" y="1908215"/>
                            </a:cubicBezTo>
                            <a:cubicBezTo>
                              <a:pt x="8405785" y="1952990"/>
                              <a:pt x="8082829" y="1898430"/>
                              <a:pt x="7915622" y="1908215"/>
                            </a:cubicBezTo>
                            <a:cubicBezTo>
                              <a:pt x="7748415" y="1918000"/>
                              <a:pt x="7444625" y="1824568"/>
                              <a:pt x="7217185" y="1908215"/>
                            </a:cubicBezTo>
                            <a:cubicBezTo>
                              <a:pt x="6989745" y="1991862"/>
                              <a:pt x="6599659" y="1900870"/>
                              <a:pt x="6402342" y="1908215"/>
                            </a:cubicBezTo>
                            <a:cubicBezTo>
                              <a:pt x="6205025" y="1915560"/>
                              <a:pt x="6227041" y="1884786"/>
                              <a:pt x="6053123" y="1908215"/>
                            </a:cubicBezTo>
                            <a:cubicBezTo>
                              <a:pt x="5879205" y="1931644"/>
                              <a:pt x="5580712" y="1849044"/>
                              <a:pt x="5354686" y="1908215"/>
                            </a:cubicBezTo>
                            <a:cubicBezTo>
                              <a:pt x="5128660" y="1967386"/>
                              <a:pt x="4983814" y="1864301"/>
                              <a:pt x="4889061" y="1908215"/>
                            </a:cubicBezTo>
                            <a:cubicBezTo>
                              <a:pt x="4794308" y="1952129"/>
                              <a:pt x="4443960" y="1846911"/>
                              <a:pt x="4074217" y="1908215"/>
                            </a:cubicBezTo>
                            <a:cubicBezTo>
                              <a:pt x="3704474" y="1969519"/>
                              <a:pt x="3872696" y="1883383"/>
                              <a:pt x="3724999" y="1908215"/>
                            </a:cubicBezTo>
                            <a:cubicBezTo>
                              <a:pt x="3577302" y="1933047"/>
                              <a:pt x="3396703" y="1899192"/>
                              <a:pt x="3142968" y="1908215"/>
                            </a:cubicBezTo>
                            <a:cubicBezTo>
                              <a:pt x="2889233" y="1917238"/>
                              <a:pt x="2822054" y="1853427"/>
                              <a:pt x="2560937" y="1908215"/>
                            </a:cubicBezTo>
                            <a:cubicBezTo>
                              <a:pt x="2299820" y="1963003"/>
                              <a:pt x="2192014" y="1876014"/>
                              <a:pt x="1978906" y="1908215"/>
                            </a:cubicBezTo>
                            <a:cubicBezTo>
                              <a:pt x="1765798" y="1940416"/>
                              <a:pt x="1683564" y="1864257"/>
                              <a:pt x="1513281" y="1908215"/>
                            </a:cubicBezTo>
                            <a:cubicBezTo>
                              <a:pt x="1342998" y="1952173"/>
                              <a:pt x="1357019" y="1891473"/>
                              <a:pt x="1280468" y="1908215"/>
                            </a:cubicBezTo>
                            <a:cubicBezTo>
                              <a:pt x="1203917" y="1924957"/>
                              <a:pt x="849407" y="1863673"/>
                              <a:pt x="698437" y="1908215"/>
                            </a:cubicBezTo>
                            <a:cubicBezTo>
                              <a:pt x="547467" y="1952757"/>
                              <a:pt x="317706" y="1863222"/>
                              <a:pt x="0" y="1908215"/>
                            </a:cubicBezTo>
                            <a:cubicBezTo>
                              <a:pt x="-55532" y="1718893"/>
                              <a:pt x="6953" y="1560283"/>
                              <a:pt x="0" y="1392997"/>
                            </a:cubicBezTo>
                            <a:cubicBezTo>
                              <a:pt x="-6953" y="1225711"/>
                              <a:pt x="8391" y="1097001"/>
                              <a:pt x="0" y="973190"/>
                            </a:cubicBezTo>
                            <a:cubicBezTo>
                              <a:pt x="-8391" y="849379"/>
                              <a:pt x="17743" y="696667"/>
                              <a:pt x="0" y="496136"/>
                            </a:cubicBezTo>
                            <a:cubicBezTo>
                              <a:pt x="-17743" y="295605"/>
                              <a:pt x="31857" y="1224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붉은 색은 표준정규분포">
            <a:extLst>
              <a:ext uri="{FF2B5EF4-FFF2-40B4-BE49-F238E27FC236}">
                <a16:creationId xmlns:a16="http://schemas.microsoft.com/office/drawing/2014/main" id="{A2EF187F-B424-8019-7C5C-134F8237F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565" y="4326383"/>
            <a:ext cx="3658229" cy="23364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C09E7E-0989-3C48-F67B-C7AFB005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pPr/>
              <a:t>10</a:t>
            </a:fld>
            <a:r>
              <a:rPr lang="ko-KR" altLang="en-US"/>
              <a:t> </a:t>
            </a:r>
            <a:r>
              <a:rPr lang="en-US" altLang="ko-KR"/>
              <a:t>/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50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00961-FBD2-FE20-E7CD-C4D17352D879}"/>
              </a:ext>
            </a:extLst>
          </p:cNvPr>
          <p:cNvSpPr txBox="1"/>
          <p:nvPr/>
        </p:nvSpPr>
        <p:spPr>
          <a:xfrm>
            <a:off x="215757" y="226031"/>
            <a:ext cx="11700554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2"/>
                </a:solidFill>
                <a:latin typeface="+mj-lt"/>
              </a:rPr>
              <a:t>Surrogate Models</a:t>
            </a:r>
            <a:endParaRPr lang="ko-KR" altLang="en-US" sz="3200" dirty="0">
              <a:solidFill>
                <a:schemeClr val="tx2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29F09B-AEB1-3A84-9CA0-3D3F658D4736}"/>
                  </a:ext>
                </a:extLst>
              </p:cNvPr>
              <p:cNvSpPr txBox="1"/>
              <p:nvPr/>
            </p:nvSpPr>
            <p:spPr>
              <a:xfrm>
                <a:off x="275690" y="1068515"/>
                <a:ext cx="11640621" cy="5360698"/>
              </a:xfrm>
              <a:custGeom>
                <a:avLst/>
                <a:gdLst>
                  <a:gd name="connsiteX0" fmla="*/ 0 w 11640621"/>
                  <a:gd name="connsiteY0" fmla="*/ 0 h 5360698"/>
                  <a:gd name="connsiteX1" fmla="*/ 232812 w 11640621"/>
                  <a:gd name="connsiteY1" fmla="*/ 0 h 5360698"/>
                  <a:gd name="connsiteX2" fmla="*/ 465625 w 11640621"/>
                  <a:gd name="connsiteY2" fmla="*/ 0 h 5360698"/>
                  <a:gd name="connsiteX3" fmla="*/ 814843 w 11640621"/>
                  <a:gd name="connsiteY3" fmla="*/ 0 h 5360698"/>
                  <a:gd name="connsiteX4" fmla="*/ 1164062 w 11640621"/>
                  <a:gd name="connsiteY4" fmla="*/ 0 h 5360698"/>
                  <a:gd name="connsiteX5" fmla="*/ 1629687 w 11640621"/>
                  <a:gd name="connsiteY5" fmla="*/ 0 h 5360698"/>
                  <a:gd name="connsiteX6" fmla="*/ 1862499 w 11640621"/>
                  <a:gd name="connsiteY6" fmla="*/ 0 h 5360698"/>
                  <a:gd name="connsiteX7" fmla="*/ 2211718 w 11640621"/>
                  <a:gd name="connsiteY7" fmla="*/ 0 h 5360698"/>
                  <a:gd name="connsiteX8" fmla="*/ 2677343 w 11640621"/>
                  <a:gd name="connsiteY8" fmla="*/ 0 h 5360698"/>
                  <a:gd name="connsiteX9" fmla="*/ 3375780 w 11640621"/>
                  <a:gd name="connsiteY9" fmla="*/ 0 h 5360698"/>
                  <a:gd name="connsiteX10" fmla="*/ 4190624 w 11640621"/>
                  <a:gd name="connsiteY10" fmla="*/ 0 h 5360698"/>
                  <a:gd name="connsiteX11" fmla="*/ 4772655 w 11640621"/>
                  <a:gd name="connsiteY11" fmla="*/ 0 h 5360698"/>
                  <a:gd name="connsiteX12" fmla="*/ 5587498 w 11640621"/>
                  <a:gd name="connsiteY12" fmla="*/ 0 h 5360698"/>
                  <a:gd name="connsiteX13" fmla="*/ 5936717 w 11640621"/>
                  <a:gd name="connsiteY13" fmla="*/ 0 h 5360698"/>
                  <a:gd name="connsiteX14" fmla="*/ 6285935 w 11640621"/>
                  <a:gd name="connsiteY14" fmla="*/ 0 h 5360698"/>
                  <a:gd name="connsiteX15" fmla="*/ 7100779 w 11640621"/>
                  <a:gd name="connsiteY15" fmla="*/ 0 h 5360698"/>
                  <a:gd name="connsiteX16" fmla="*/ 7566404 w 11640621"/>
                  <a:gd name="connsiteY16" fmla="*/ 0 h 5360698"/>
                  <a:gd name="connsiteX17" fmla="*/ 7915622 w 11640621"/>
                  <a:gd name="connsiteY17" fmla="*/ 0 h 5360698"/>
                  <a:gd name="connsiteX18" fmla="*/ 8614060 w 11640621"/>
                  <a:gd name="connsiteY18" fmla="*/ 0 h 5360698"/>
                  <a:gd name="connsiteX19" fmla="*/ 8846872 w 11640621"/>
                  <a:gd name="connsiteY19" fmla="*/ 0 h 5360698"/>
                  <a:gd name="connsiteX20" fmla="*/ 9661715 w 11640621"/>
                  <a:gd name="connsiteY20" fmla="*/ 0 h 5360698"/>
                  <a:gd name="connsiteX21" fmla="*/ 10243746 w 11640621"/>
                  <a:gd name="connsiteY21" fmla="*/ 0 h 5360698"/>
                  <a:gd name="connsiteX22" fmla="*/ 10592965 w 11640621"/>
                  <a:gd name="connsiteY22" fmla="*/ 0 h 5360698"/>
                  <a:gd name="connsiteX23" fmla="*/ 11640621 w 11640621"/>
                  <a:gd name="connsiteY23" fmla="*/ 0 h 5360698"/>
                  <a:gd name="connsiteX24" fmla="*/ 11640621 w 11640621"/>
                  <a:gd name="connsiteY24" fmla="*/ 595633 h 5360698"/>
                  <a:gd name="connsiteX25" fmla="*/ 11640621 w 11640621"/>
                  <a:gd name="connsiteY25" fmla="*/ 1298480 h 5360698"/>
                  <a:gd name="connsiteX26" fmla="*/ 11640621 w 11640621"/>
                  <a:gd name="connsiteY26" fmla="*/ 1840506 h 5360698"/>
                  <a:gd name="connsiteX27" fmla="*/ 11640621 w 11640621"/>
                  <a:gd name="connsiteY27" fmla="*/ 2382532 h 5360698"/>
                  <a:gd name="connsiteX28" fmla="*/ 11640621 w 11640621"/>
                  <a:gd name="connsiteY28" fmla="*/ 3031773 h 5360698"/>
                  <a:gd name="connsiteX29" fmla="*/ 11640621 w 11640621"/>
                  <a:gd name="connsiteY29" fmla="*/ 3734620 h 5360698"/>
                  <a:gd name="connsiteX30" fmla="*/ 11640621 w 11640621"/>
                  <a:gd name="connsiteY30" fmla="*/ 4223039 h 5360698"/>
                  <a:gd name="connsiteX31" fmla="*/ 11640621 w 11640621"/>
                  <a:gd name="connsiteY31" fmla="*/ 5360698 h 5360698"/>
                  <a:gd name="connsiteX32" fmla="*/ 11174996 w 11640621"/>
                  <a:gd name="connsiteY32" fmla="*/ 5360698 h 5360698"/>
                  <a:gd name="connsiteX33" fmla="*/ 10709371 w 11640621"/>
                  <a:gd name="connsiteY33" fmla="*/ 5360698 h 5360698"/>
                  <a:gd name="connsiteX34" fmla="*/ 10360153 w 11640621"/>
                  <a:gd name="connsiteY34" fmla="*/ 5360698 h 5360698"/>
                  <a:gd name="connsiteX35" fmla="*/ 10127340 w 11640621"/>
                  <a:gd name="connsiteY35" fmla="*/ 5360698 h 5360698"/>
                  <a:gd name="connsiteX36" fmla="*/ 9778122 w 11640621"/>
                  <a:gd name="connsiteY36" fmla="*/ 5360698 h 5360698"/>
                  <a:gd name="connsiteX37" fmla="*/ 9428903 w 11640621"/>
                  <a:gd name="connsiteY37" fmla="*/ 5360698 h 5360698"/>
                  <a:gd name="connsiteX38" fmla="*/ 8846872 w 11640621"/>
                  <a:gd name="connsiteY38" fmla="*/ 5360698 h 5360698"/>
                  <a:gd name="connsiteX39" fmla="*/ 8148435 w 11640621"/>
                  <a:gd name="connsiteY39" fmla="*/ 5360698 h 5360698"/>
                  <a:gd name="connsiteX40" fmla="*/ 7799216 w 11640621"/>
                  <a:gd name="connsiteY40" fmla="*/ 5360698 h 5360698"/>
                  <a:gd name="connsiteX41" fmla="*/ 6984373 w 11640621"/>
                  <a:gd name="connsiteY41" fmla="*/ 5360698 h 5360698"/>
                  <a:gd name="connsiteX42" fmla="*/ 6518748 w 11640621"/>
                  <a:gd name="connsiteY42" fmla="*/ 5360698 h 5360698"/>
                  <a:gd name="connsiteX43" fmla="*/ 5703904 w 11640621"/>
                  <a:gd name="connsiteY43" fmla="*/ 5360698 h 5360698"/>
                  <a:gd name="connsiteX44" fmla="*/ 5238279 w 11640621"/>
                  <a:gd name="connsiteY44" fmla="*/ 5360698 h 5360698"/>
                  <a:gd name="connsiteX45" fmla="*/ 4656248 w 11640621"/>
                  <a:gd name="connsiteY45" fmla="*/ 5360698 h 5360698"/>
                  <a:gd name="connsiteX46" fmla="*/ 4190624 w 11640621"/>
                  <a:gd name="connsiteY46" fmla="*/ 5360698 h 5360698"/>
                  <a:gd name="connsiteX47" fmla="*/ 3724999 w 11640621"/>
                  <a:gd name="connsiteY47" fmla="*/ 5360698 h 5360698"/>
                  <a:gd name="connsiteX48" fmla="*/ 3026561 w 11640621"/>
                  <a:gd name="connsiteY48" fmla="*/ 5360698 h 5360698"/>
                  <a:gd name="connsiteX49" fmla="*/ 2444530 w 11640621"/>
                  <a:gd name="connsiteY49" fmla="*/ 5360698 h 5360698"/>
                  <a:gd name="connsiteX50" fmla="*/ 1629687 w 11640621"/>
                  <a:gd name="connsiteY50" fmla="*/ 5360698 h 5360698"/>
                  <a:gd name="connsiteX51" fmla="*/ 1396875 w 11640621"/>
                  <a:gd name="connsiteY51" fmla="*/ 5360698 h 5360698"/>
                  <a:gd name="connsiteX52" fmla="*/ 814843 w 11640621"/>
                  <a:gd name="connsiteY52" fmla="*/ 5360698 h 5360698"/>
                  <a:gd name="connsiteX53" fmla="*/ 582031 w 11640621"/>
                  <a:gd name="connsiteY53" fmla="*/ 5360698 h 5360698"/>
                  <a:gd name="connsiteX54" fmla="*/ 0 w 11640621"/>
                  <a:gd name="connsiteY54" fmla="*/ 5360698 h 5360698"/>
                  <a:gd name="connsiteX55" fmla="*/ 0 w 11640621"/>
                  <a:gd name="connsiteY55" fmla="*/ 4872279 h 5360698"/>
                  <a:gd name="connsiteX56" fmla="*/ 0 w 11640621"/>
                  <a:gd name="connsiteY56" fmla="*/ 4169432 h 5360698"/>
                  <a:gd name="connsiteX57" fmla="*/ 0 w 11640621"/>
                  <a:gd name="connsiteY57" fmla="*/ 3520192 h 5360698"/>
                  <a:gd name="connsiteX58" fmla="*/ 0 w 11640621"/>
                  <a:gd name="connsiteY58" fmla="*/ 2924559 h 5360698"/>
                  <a:gd name="connsiteX59" fmla="*/ 0 w 11640621"/>
                  <a:gd name="connsiteY59" fmla="*/ 2221712 h 5360698"/>
                  <a:gd name="connsiteX60" fmla="*/ 0 w 11640621"/>
                  <a:gd name="connsiteY60" fmla="*/ 1626078 h 5360698"/>
                  <a:gd name="connsiteX61" fmla="*/ 0 w 11640621"/>
                  <a:gd name="connsiteY61" fmla="*/ 1137659 h 5360698"/>
                  <a:gd name="connsiteX62" fmla="*/ 0 w 11640621"/>
                  <a:gd name="connsiteY62" fmla="*/ 595633 h 5360698"/>
                  <a:gd name="connsiteX63" fmla="*/ 0 w 11640621"/>
                  <a:gd name="connsiteY63" fmla="*/ 0 h 5360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1640621" h="5360698" fill="none" extrusionOk="0">
                    <a:moveTo>
                      <a:pt x="0" y="0"/>
                    </a:moveTo>
                    <a:cubicBezTo>
                      <a:pt x="107093" y="-13390"/>
                      <a:pt x="173091" y="2521"/>
                      <a:pt x="232812" y="0"/>
                    </a:cubicBezTo>
                    <a:cubicBezTo>
                      <a:pt x="292533" y="-2521"/>
                      <a:pt x="407000" y="20746"/>
                      <a:pt x="465625" y="0"/>
                    </a:cubicBezTo>
                    <a:cubicBezTo>
                      <a:pt x="524250" y="-20746"/>
                      <a:pt x="669913" y="6176"/>
                      <a:pt x="814843" y="0"/>
                    </a:cubicBezTo>
                    <a:cubicBezTo>
                      <a:pt x="959773" y="-6176"/>
                      <a:pt x="1071490" y="13810"/>
                      <a:pt x="1164062" y="0"/>
                    </a:cubicBezTo>
                    <a:cubicBezTo>
                      <a:pt x="1256634" y="-13810"/>
                      <a:pt x="1507138" y="49287"/>
                      <a:pt x="1629687" y="0"/>
                    </a:cubicBezTo>
                    <a:cubicBezTo>
                      <a:pt x="1752236" y="-49287"/>
                      <a:pt x="1808953" y="22719"/>
                      <a:pt x="1862499" y="0"/>
                    </a:cubicBezTo>
                    <a:cubicBezTo>
                      <a:pt x="1916045" y="-22719"/>
                      <a:pt x="2065650" y="25352"/>
                      <a:pt x="2211718" y="0"/>
                    </a:cubicBezTo>
                    <a:cubicBezTo>
                      <a:pt x="2357786" y="-25352"/>
                      <a:pt x="2496782" y="22140"/>
                      <a:pt x="2677343" y="0"/>
                    </a:cubicBezTo>
                    <a:cubicBezTo>
                      <a:pt x="2857904" y="-22140"/>
                      <a:pt x="3176602" y="73411"/>
                      <a:pt x="3375780" y="0"/>
                    </a:cubicBezTo>
                    <a:cubicBezTo>
                      <a:pt x="3574958" y="-73411"/>
                      <a:pt x="3996259" y="86552"/>
                      <a:pt x="4190624" y="0"/>
                    </a:cubicBezTo>
                    <a:cubicBezTo>
                      <a:pt x="4384989" y="-86552"/>
                      <a:pt x="4522353" y="19368"/>
                      <a:pt x="4772655" y="0"/>
                    </a:cubicBezTo>
                    <a:cubicBezTo>
                      <a:pt x="5022957" y="-19368"/>
                      <a:pt x="5293246" y="70115"/>
                      <a:pt x="5587498" y="0"/>
                    </a:cubicBezTo>
                    <a:cubicBezTo>
                      <a:pt x="5881750" y="-70115"/>
                      <a:pt x="5771476" y="29742"/>
                      <a:pt x="5936717" y="0"/>
                    </a:cubicBezTo>
                    <a:cubicBezTo>
                      <a:pt x="6101958" y="-29742"/>
                      <a:pt x="6204498" y="31639"/>
                      <a:pt x="6285935" y="0"/>
                    </a:cubicBezTo>
                    <a:cubicBezTo>
                      <a:pt x="6367372" y="-31639"/>
                      <a:pt x="6698406" y="36316"/>
                      <a:pt x="7100779" y="0"/>
                    </a:cubicBezTo>
                    <a:cubicBezTo>
                      <a:pt x="7503152" y="-36316"/>
                      <a:pt x="7447201" y="7415"/>
                      <a:pt x="7566404" y="0"/>
                    </a:cubicBezTo>
                    <a:cubicBezTo>
                      <a:pt x="7685608" y="-7415"/>
                      <a:pt x="7843920" y="5585"/>
                      <a:pt x="7915622" y="0"/>
                    </a:cubicBezTo>
                    <a:cubicBezTo>
                      <a:pt x="7987324" y="-5585"/>
                      <a:pt x="8463735" y="28823"/>
                      <a:pt x="8614060" y="0"/>
                    </a:cubicBezTo>
                    <a:cubicBezTo>
                      <a:pt x="8764385" y="-28823"/>
                      <a:pt x="8770345" y="13273"/>
                      <a:pt x="8846872" y="0"/>
                    </a:cubicBezTo>
                    <a:cubicBezTo>
                      <a:pt x="8923399" y="-13273"/>
                      <a:pt x="9335987" y="3161"/>
                      <a:pt x="9661715" y="0"/>
                    </a:cubicBezTo>
                    <a:cubicBezTo>
                      <a:pt x="9987443" y="-3161"/>
                      <a:pt x="9980323" y="51901"/>
                      <a:pt x="10243746" y="0"/>
                    </a:cubicBezTo>
                    <a:cubicBezTo>
                      <a:pt x="10507169" y="-51901"/>
                      <a:pt x="10475527" y="25320"/>
                      <a:pt x="10592965" y="0"/>
                    </a:cubicBezTo>
                    <a:cubicBezTo>
                      <a:pt x="10710403" y="-25320"/>
                      <a:pt x="11129652" y="58613"/>
                      <a:pt x="11640621" y="0"/>
                    </a:cubicBezTo>
                    <a:cubicBezTo>
                      <a:pt x="11698083" y="296644"/>
                      <a:pt x="11569727" y="327042"/>
                      <a:pt x="11640621" y="595633"/>
                    </a:cubicBezTo>
                    <a:cubicBezTo>
                      <a:pt x="11711515" y="864224"/>
                      <a:pt x="11592700" y="1023391"/>
                      <a:pt x="11640621" y="1298480"/>
                    </a:cubicBezTo>
                    <a:cubicBezTo>
                      <a:pt x="11688542" y="1573569"/>
                      <a:pt x="11586046" y="1603715"/>
                      <a:pt x="11640621" y="1840506"/>
                    </a:cubicBezTo>
                    <a:cubicBezTo>
                      <a:pt x="11695196" y="2077297"/>
                      <a:pt x="11589096" y="2222767"/>
                      <a:pt x="11640621" y="2382532"/>
                    </a:cubicBezTo>
                    <a:cubicBezTo>
                      <a:pt x="11692146" y="2542297"/>
                      <a:pt x="11622801" y="2859724"/>
                      <a:pt x="11640621" y="3031773"/>
                    </a:cubicBezTo>
                    <a:cubicBezTo>
                      <a:pt x="11658441" y="3203822"/>
                      <a:pt x="11599749" y="3427295"/>
                      <a:pt x="11640621" y="3734620"/>
                    </a:cubicBezTo>
                    <a:cubicBezTo>
                      <a:pt x="11681493" y="4041945"/>
                      <a:pt x="11621444" y="4031993"/>
                      <a:pt x="11640621" y="4223039"/>
                    </a:cubicBezTo>
                    <a:cubicBezTo>
                      <a:pt x="11659798" y="4414085"/>
                      <a:pt x="11544044" y="5009389"/>
                      <a:pt x="11640621" y="5360698"/>
                    </a:cubicBezTo>
                    <a:cubicBezTo>
                      <a:pt x="11539132" y="5416505"/>
                      <a:pt x="11294195" y="5315534"/>
                      <a:pt x="11174996" y="5360698"/>
                    </a:cubicBezTo>
                    <a:cubicBezTo>
                      <a:pt x="11055797" y="5405862"/>
                      <a:pt x="10934207" y="5308962"/>
                      <a:pt x="10709371" y="5360698"/>
                    </a:cubicBezTo>
                    <a:cubicBezTo>
                      <a:pt x="10484536" y="5412434"/>
                      <a:pt x="10487454" y="5357556"/>
                      <a:pt x="10360153" y="5360698"/>
                    </a:cubicBezTo>
                    <a:cubicBezTo>
                      <a:pt x="10232852" y="5363840"/>
                      <a:pt x="10193568" y="5358897"/>
                      <a:pt x="10127340" y="5360698"/>
                    </a:cubicBezTo>
                    <a:cubicBezTo>
                      <a:pt x="10061112" y="5362499"/>
                      <a:pt x="9861739" y="5357355"/>
                      <a:pt x="9778122" y="5360698"/>
                    </a:cubicBezTo>
                    <a:cubicBezTo>
                      <a:pt x="9694505" y="5364041"/>
                      <a:pt x="9543880" y="5340327"/>
                      <a:pt x="9428903" y="5360698"/>
                    </a:cubicBezTo>
                    <a:cubicBezTo>
                      <a:pt x="9313926" y="5381069"/>
                      <a:pt x="8963288" y="5316979"/>
                      <a:pt x="8846872" y="5360698"/>
                    </a:cubicBezTo>
                    <a:cubicBezTo>
                      <a:pt x="8730456" y="5404417"/>
                      <a:pt x="8351521" y="5317240"/>
                      <a:pt x="8148435" y="5360698"/>
                    </a:cubicBezTo>
                    <a:cubicBezTo>
                      <a:pt x="7945349" y="5404156"/>
                      <a:pt x="7918975" y="5353382"/>
                      <a:pt x="7799216" y="5360698"/>
                    </a:cubicBezTo>
                    <a:cubicBezTo>
                      <a:pt x="7679457" y="5368014"/>
                      <a:pt x="7338715" y="5358552"/>
                      <a:pt x="6984373" y="5360698"/>
                    </a:cubicBezTo>
                    <a:cubicBezTo>
                      <a:pt x="6630031" y="5362844"/>
                      <a:pt x="6711685" y="5340705"/>
                      <a:pt x="6518748" y="5360698"/>
                    </a:cubicBezTo>
                    <a:cubicBezTo>
                      <a:pt x="6325811" y="5380691"/>
                      <a:pt x="6096882" y="5355361"/>
                      <a:pt x="5703904" y="5360698"/>
                    </a:cubicBezTo>
                    <a:cubicBezTo>
                      <a:pt x="5310926" y="5366035"/>
                      <a:pt x="5369295" y="5355586"/>
                      <a:pt x="5238279" y="5360698"/>
                    </a:cubicBezTo>
                    <a:cubicBezTo>
                      <a:pt x="5107263" y="5365810"/>
                      <a:pt x="4832749" y="5342129"/>
                      <a:pt x="4656248" y="5360698"/>
                    </a:cubicBezTo>
                    <a:cubicBezTo>
                      <a:pt x="4479747" y="5379267"/>
                      <a:pt x="4415759" y="5316027"/>
                      <a:pt x="4190624" y="5360698"/>
                    </a:cubicBezTo>
                    <a:cubicBezTo>
                      <a:pt x="3965489" y="5405369"/>
                      <a:pt x="3940046" y="5314584"/>
                      <a:pt x="3724999" y="5360698"/>
                    </a:cubicBezTo>
                    <a:cubicBezTo>
                      <a:pt x="3509952" y="5406812"/>
                      <a:pt x="3248343" y="5344382"/>
                      <a:pt x="3026561" y="5360698"/>
                    </a:cubicBezTo>
                    <a:cubicBezTo>
                      <a:pt x="2804779" y="5377014"/>
                      <a:pt x="2633760" y="5355945"/>
                      <a:pt x="2444530" y="5360698"/>
                    </a:cubicBezTo>
                    <a:cubicBezTo>
                      <a:pt x="2255300" y="5365451"/>
                      <a:pt x="1839236" y="5308948"/>
                      <a:pt x="1629687" y="5360698"/>
                    </a:cubicBezTo>
                    <a:cubicBezTo>
                      <a:pt x="1420138" y="5412448"/>
                      <a:pt x="1496878" y="5349542"/>
                      <a:pt x="1396875" y="5360698"/>
                    </a:cubicBezTo>
                    <a:cubicBezTo>
                      <a:pt x="1296872" y="5371854"/>
                      <a:pt x="944496" y="5309349"/>
                      <a:pt x="814843" y="5360698"/>
                    </a:cubicBezTo>
                    <a:cubicBezTo>
                      <a:pt x="685190" y="5412047"/>
                      <a:pt x="683469" y="5342310"/>
                      <a:pt x="582031" y="5360698"/>
                    </a:cubicBezTo>
                    <a:cubicBezTo>
                      <a:pt x="480593" y="5379086"/>
                      <a:pt x="214531" y="5307122"/>
                      <a:pt x="0" y="5360698"/>
                    </a:cubicBezTo>
                    <a:cubicBezTo>
                      <a:pt x="-3604" y="5262587"/>
                      <a:pt x="26785" y="5088971"/>
                      <a:pt x="0" y="4872279"/>
                    </a:cubicBezTo>
                    <a:cubicBezTo>
                      <a:pt x="-26785" y="4655587"/>
                      <a:pt x="24273" y="4415709"/>
                      <a:pt x="0" y="4169432"/>
                    </a:cubicBezTo>
                    <a:cubicBezTo>
                      <a:pt x="-24273" y="3923155"/>
                      <a:pt x="62585" y="3684599"/>
                      <a:pt x="0" y="3520192"/>
                    </a:cubicBezTo>
                    <a:cubicBezTo>
                      <a:pt x="-62585" y="3355785"/>
                      <a:pt x="18748" y="3217629"/>
                      <a:pt x="0" y="2924559"/>
                    </a:cubicBezTo>
                    <a:cubicBezTo>
                      <a:pt x="-18748" y="2631489"/>
                      <a:pt x="70113" y="2383073"/>
                      <a:pt x="0" y="2221712"/>
                    </a:cubicBezTo>
                    <a:cubicBezTo>
                      <a:pt x="-70113" y="2060351"/>
                      <a:pt x="69957" y="1865426"/>
                      <a:pt x="0" y="1626078"/>
                    </a:cubicBezTo>
                    <a:cubicBezTo>
                      <a:pt x="-69957" y="1386730"/>
                      <a:pt x="31316" y="1366851"/>
                      <a:pt x="0" y="1137659"/>
                    </a:cubicBezTo>
                    <a:cubicBezTo>
                      <a:pt x="-31316" y="908467"/>
                      <a:pt x="31191" y="806775"/>
                      <a:pt x="0" y="595633"/>
                    </a:cubicBezTo>
                    <a:cubicBezTo>
                      <a:pt x="-31191" y="384491"/>
                      <a:pt x="20503" y="152838"/>
                      <a:pt x="0" y="0"/>
                    </a:cubicBezTo>
                    <a:close/>
                  </a:path>
                  <a:path w="11640621" h="5360698" stroke="0" extrusionOk="0">
                    <a:moveTo>
                      <a:pt x="0" y="0"/>
                    </a:moveTo>
                    <a:cubicBezTo>
                      <a:pt x="265283" y="-58302"/>
                      <a:pt x="464794" y="49631"/>
                      <a:pt x="698437" y="0"/>
                    </a:cubicBezTo>
                    <a:cubicBezTo>
                      <a:pt x="932080" y="-49631"/>
                      <a:pt x="1328251" y="11084"/>
                      <a:pt x="1513281" y="0"/>
                    </a:cubicBezTo>
                    <a:cubicBezTo>
                      <a:pt x="1698311" y="-11084"/>
                      <a:pt x="2043400" y="32326"/>
                      <a:pt x="2328124" y="0"/>
                    </a:cubicBezTo>
                    <a:cubicBezTo>
                      <a:pt x="2612848" y="-32326"/>
                      <a:pt x="2767687" y="70749"/>
                      <a:pt x="3142968" y="0"/>
                    </a:cubicBezTo>
                    <a:cubicBezTo>
                      <a:pt x="3518249" y="-70749"/>
                      <a:pt x="3681468" y="36523"/>
                      <a:pt x="3957811" y="0"/>
                    </a:cubicBezTo>
                    <a:cubicBezTo>
                      <a:pt x="4234154" y="-36523"/>
                      <a:pt x="4407116" y="62069"/>
                      <a:pt x="4656248" y="0"/>
                    </a:cubicBezTo>
                    <a:cubicBezTo>
                      <a:pt x="4905380" y="-62069"/>
                      <a:pt x="5069800" y="1763"/>
                      <a:pt x="5238279" y="0"/>
                    </a:cubicBezTo>
                    <a:cubicBezTo>
                      <a:pt x="5406758" y="-1763"/>
                      <a:pt x="5469332" y="6900"/>
                      <a:pt x="5587498" y="0"/>
                    </a:cubicBezTo>
                    <a:cubicBezTo>
                      <a:pt x="5705664" y="-6900"/>
                      <a:pt x="6008430" y="81146"/>
                      <a:pt x="6402342" y="0"/>
                    </a:cubicBezTo>
                    <a:cubicBezTo>
                      <a:pt x="6796254" y="-81146"/>
                      <a:pt x="6673668" y="6745"/>
                      <a:pt x="6751560" y="0"/>
                    </a:cubicBezTo>
                    <a:cubicBezTo>
                      <a:pt x="6829452" y="-6745"/>
                      <a:pt x="7169240" y="67591"/>
                      <a:pt x="7333591" y="0"/>
                    </a:cubicBezTo>
                    <a:cubicBezTo>
                      <a:pt x="7497942" y="-67591"/>
                      <a:pt x="7768837" y="48596"/>
                      <a:pt x="8148435" y="0"/>
                    </a:cubicBezTo>
                    <a:cubicBezTo>
                      <a:pt x="8528033" y="-48596"/>
                      <a:pt x="8564038" y="6469"/>
                      <a:pt x="8846872" y="0"/>
                    </a:cubicBezTo>
                    <a:cubicBezTo>
                      <a:pt x="9129706" y="-6469"/>
                      <a:pt x="9401651" y="5238"/>
                      <a:pt x="9545309" y="0"/>
                    </a:cubicBezTo>
                    <a:cubicBezTo>
                      <a:pt x="9688967" y="-5238"/>
                      <a:pt x="9802033" y="29016"/>
                      <a:pt x="10010934" y="0"/>
                    </a:cubicBezTo>
                    <a:cubicBezTo>
                      <a:pt x="10219835" y="-29016"/>
                      <a:pt x="10312810" y="17515"/>
                      <a:pt x="10476559" y="0"/>
                    </a:cubicBezTo>
                    <a:cubicBezTo>
                      <a:pt x="10640309" y="-17515"/>
                      <a:pt x="11172608" y="57414"/>
                      <a:pt x="11640621" y="0"/>
                    </a:cubicBezTo>
                    <a:cubicBezTo>
                      <a:pt x="11695120" y="220703"/>
                      <a:pt x="11573391" y="306264"/>
                      <a:pt x="11640621" y="595633"/>
                    </a:cubicBezTo>
                    <a:cubicBezTo>
                      <a:pt x="11707851" y="885002"/>
                      <a:pt x="11567231" y="1115627"/>
                      <a:pt x="11640621" y="1298480"/>
                    </a:cubicBezTo>
                    <a:cubicBezTo>
                      <a:pt x="11714011" y="1481333"/>
                      <a:pt x="11576209" y="1763756"/>
                      <a:pt x="11640621" y="1947720"/>
                    </a:cubicBezTo>
                    <a:cubicBezTo>
                      <a:pt x="11705033" y="2131684"/>
                      <a:pt x="11625535" y="2221808"/>
                      <a:pt x="11640621" y="2382532"/>
                    </a:cubicBezTo>
                    <a:cubicBezTo>
                      <a:pt x="11655707" y="2543256"/>
                      <a:pt x="11599014" y="2687745"/>
                      <a:pt x="11640621" y="2817345"/>
                    </a:cubicBezTo>
                    <a:cubicBezTo>
                      <a:pt x="11682228" y="2946945"/>
                      <a:pt x="11575121" y="3311776"/>
                      <a:pt x="11640621" y="3466585"/>
                    </a:cubicBezTo>
                    <a:cubicBezTo>
                      <a:pt x="11706121" y="3621394"/>
                      <a:pt x="11598556" y="3696558"/>
                      <a:pt x="11640621" y="3901397"/>
                    </a:cubicBezTo>
                    <a:cubicBezTo>
                      <a:pt x="11682686" y="4106236"/>
                      <a:pt x="11580401" y="4431549"/>
                      <a:pt x="11640621" y="4604244"/>
                    </a:cubicBezTo>
                    <a:cubicBezTo>
                      <a:pt x="11700841" y="4776939"/>
                      <a:pt x="11596226" y="5115346"/>
                      <a:pt x="11640621" y="5360698"/>
                    </a:cubicBezTo>
                    <a:cubicBezTo>
                      <a:pt x="11550676" y="5376008"/>
                      <a:pt x="11498209" y="5355961"/>
                      <a:pt x="11407809" y="5360698"/>
                    </a:cubicBezTo>
                    <a:cubicBezTo>
                      <a:pt x="11317409" y="5365435"/>
                      <a:pt x="10876578" y="5350913"/>
                      <a:pt x="10709371" y="5360698"/>
                    </a:cubicBezTo>
                    <a:cubicBezTo>
                      <a:pt x="10542164" y="5370483"/>
                      <a:pt x="10238374" y="5277051"/>
                      <a:pt x="10010934" y="5360698"/>
                    </a:cubicBezTo>
                    <a:cubicBezTo>
                      <a:pt x="9783494" y="5444345"/>
                      <a:pt x="9393408" y="5353353"/>
                      <a:pt x="9196091" y="5360698"/>
                    </a:cubicBezTo>
                    <a:cubicBezTo>
                      <a:pt x="8998774" y="5368043"/>
                      <a:pt x="9020790" y="5337269"/>
                      <a:pt x="8846872" y="5360698"/>
                    </a:cubicBezTo>
                    <a:cubicBezTo>
                      <a:pt x="8672954" y="5384127"/>
                      <a:pt x="8374461" y="5301527"/>
                      <a:pt x="8148435" y="5360698"/>
                    </a:cubicBezTo>
                    <a:cubicBezTo>
                      <a:pt x="7922409" y="5419869"/>
                      <a:pt x="7777563" y="5316784"/>
                      <a:pt x="7682810" y="5360698"/>
                    </a:cubicBezTo>
                    <a:cubicBezTo>
                      <a:pt x="7588057" y="5404612"/>
                      <a:pt x="7237709" y="5299394"/>
                      <a:pt x="6867966" y="5360698"/>
                    </a:cubicBezTo>
                    <a:cubicBezTo>
                      <a:pt x="6498223" y="5422002"/>
                      <a:pt x="6666445" y="5335866"/>
                      <a:pt x="6518748" y="5360698"/>
                    </a:cubicBezTo>
                    <a:cubicBezTo>
                      <a:pt x="6371051" y="5385530"/>
                      <a:pt x="6190452" y="5351675"/>
                      <a:pt x="5936717" y="5360698"/>
                    </a:cubicBezTo>
                    <a:cubicBezTo>
                      <a:pt x="5682982" y="5369721"/>
                      <a:pt x="5615803" y="5305910"/>
                      <a:pt x="5354686" y="5360698"/>
                    </a:cubicBezTo>
                    <a:cubicBezTo>
                      <a:pt x="5093569" y="5415486"/>
                      <a:pt x="4985763" y="5328497"/>
                      <a:pt x="4772655" y="5360698"/>
                    </a:cubicBezTo>
                    <a:cubicBezTo>
                      <a:pt x="4559547" y="5392899"/>
                      <a:pt x="4477313" y="5316740"/>
                      <a:pt x="4307030" y="5360698"/>
                    </a:cubicBezTo>
                    <a:cubicBezTo>
                      <a:pt x="4136747" y="5404656"/>
                      <a:pt x="4150768" y="5343956"/>
                      <a:pt x="4074217" y="5360698"/>
                    </a:cubicBezTo>
                    <a:cubicBezTo>
                      <a:pt x="3997666" y="5377440"/>
                      <a:pt x="3643156" y="5316156"/>
                      <a:pt x="3492186" y="5360698"/>
                    </a:cubicBezTo>
                    <a:cubicBezTo>
                      <a:pt x="3341216" y="5405240"/>
                      <a:pt x="3111455" y="5315705"/>
                      <a:pt x="2793749" y="5360698"/>
                    </a:cubicBezTo>
                    <a:cubicBezTo>
                      <a:pt x="2476043" y="5405691"/>
                      <a:pt x="2277359" y="5298846"/>
                      <a:pt x="1978906" y="5360698"/>
                    </a:cubicBezTo>
                    <a:cubicBezTo>
                      <a:pt x="1680453" y="5422550"/>
                      <a:pt x="1778034" y="5329563"/>
                      <a:pt x="1629687" y="5360698"/>
                    </a:cubicBezTo>
                    <a:cubicBezTo>
                      <a:pt x="1481340" y="5391833"/>
                      <a:pt x="1208816" y="5288654"/>
                      <a:pt x="931250" y="5360698"/>
                    </a:cubicBezTo>
                    <a:cubicBezTo>
                      <a:pt x="653684" y="5432742"/>
                      <a:pt x="414240" y="5251702"/>
                      <a:pt x="0" y="5360698"/>
                    </a:cubicBezTo>
                    <a:cubicBezTo>
                      <a:pt x="-31603" y="5149386"/>
                      <a:pt x="6348" y="4966756"/>
                      <a:pt x="0" y="4818672"/>
                    </a:cubicBezTo>
                    <a:cubicBezTo>
                      <a:pt x="-6348" y="4670588"/>
                      <a:pt x="22" y="4554052"/>
                      <a:pt x="0" y="4383860"/>
                    </a:cubicBezTo>
                    <a:cubicBezTo>
                      <a:pt x="-22" y="4213668"/>
                      <a:pt x="34888" y="3955608"/>
                      <a:pt x="0" y="3734620"/>
                    </a:cubicBezTo>
                    <a:cubicBezTo>
                      <a:pt x="-34888" y="3513632"/>
                      <a:pt x="66212" y="3214622"/>
                      <a:pt x="0" y="3031773"/>
                    </a:cubicBezTo>
                    <a:cubicBezTo>
                      <a:pt x="-66212" y="2848924"/>
                      <a:pt x="12660" y="2667726"/>
                      <a:pt x="0" y="2489746"/>
                    </a:cubicBezTo>
                    <a:cubicBezTo>
                      <a:pt x="-12660" y="2311766"/>
                      <a:pt x="41963" y="2042440"/>
                      <a:pt x="0" y="1894113"/>
                    </a:cubicBezTo>
                    <a:cubicBezTo>
                      <a:pt x="-41963" y="1745786"/>
                      <a:pt x="37753" y="1466353"/>
                      <a:pt x="0" y="1352087"/>
                    </a:cubicBezTo>
                    <a:cubicBezTo>
                      <a:pt x="-37753" y="1237821"/>
                      <a:pt x="32244" y="1124904"/>
                      <a:pt x="0" y="917275"/>
                    </a:cubicBezTo>
                    <a:cubicBezTo>
                      <a:pt x="-32244" y="709646"/>
                      <a:pt x="69845" y="206640"/>
                      <a:pt x="0" y="0"/>
                    </a:cubicBezTo>
                    <a:close/>
                  </a:path>
                </a:pathLst>
              </a:custGeom>
              <a:solidFill>
                <a:srgbClr val="FDFCFE"/>
              </a:solidFill>
              <a:ln w="19050">
                <a:solidFill>
                  <a:schemeClr val="tx2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4222273020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2000" dirty="0"/>
                  <a:t>Gaussian process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A finite collection of </a:t>
                </a:r>
                <a:r>
                  <a:rPr lang="en-US" altLang="ko-KR" sz="1600" dirty="0">
                    <a:highlight>
                      <a:srgbClr val="FFFF00"/>
                    </a:highlight>
                  </a:rPr>
                  <a:t>points</a:t>
                </a:r>
                <a:r>
                  <a:rPr lang="en-US" altLang="ko-KR" sz="1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ko-KR" sz="1600" dirty="0"/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Collected function’s values: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ko-KR" sz="1600" dirty="0"/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endParaRPr lang="en-US" altLang="ko-KR" sz="1600" b="0" i="1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>
                    <a:solidFill>
                      <a:schemeClr val="accent1"/>
                    </a:solidFill>
                  </a:rPr>
                  <a:t>Prior distribution</a:t>
                </a:r>
                <a:r>
                  <a:rPr lang="en-US" altLang="ko-KR" sz="1600" dirty="0"/>
                  <a:t>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ko-KR" sz="160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sz="1600" dirty="0">
                    <a:latin typeface="Cambria Math" panose="02040503050406030204" pitchFamily="18" charset="0"/>
                  </a:rPr>
                  <a:t>: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600" b="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ko-KR" sz="1400" b="0" i="1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buFont typeface="나눔스퀘어 네오 Bold" panose="00000800000000000000" pitchFamily="2" charset="-127"/>
                  <a:buChar char="‣"/>
                </a:pPr>
                <a:endParaRPr lang="en-US" altLang="ko-KR" sz="1600" dirty="0"/>
              </a:p>
              <a:p>
                <a:pPr marL="800100" lvl="1" indent="-34290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Suppose we observe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600" dirty="0"/>
                  <a:t> without noise for some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sz="1600" dirty="0"/>
                  <a:t> and we wish to infer the value of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600" dirty="0"/>
                  <a:t> at some </a:t>
                </a:r>
                <a:r>
                  <a:rPr lang="en-US" altLang="ko-KR" sz="1600" dirty="0">
                    <a:highlight>
                      <a:srgbClr val="FFFF00"/>
                    </a:highlight>
                  </a:rPr>
                  <a:t>new points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1600" dirty="0"/>
                  <a:t>.</a:t>
                </a:r>
              </a:p>
              <a:p>
                <a:pPr marL="1257300" lvl="2" indent="-342900">
                  <a:buFont typeface="나눔스퀘어 네오 Bold" panose="00000800000000000000" pitchFamily="2" charset="-127"/>
                  <a:buChar char="‣"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+1,    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ko-KR" sz="1600" dirty="0"/>
              </a:p>
              <a:p>
                <a:pPr marL="800100" lvl="1" indent="-342900">
                  <a:buFont typeface="나눔스퀘어 네오 Bold" panose="00000800000000000000" pitchFamily="2" charset="-127"/>
                  <a:buChar char="‣"/>
                </a:pPr>
                <a:endParaRPr lang="en-US" altLang="ko-KR" sz="1600" dirty="0"/>
              </a:p>
              <a:p>
                <a:pPr marL="800100" lvl="1" indent="-34290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>
                    <a:solidFill>
                      <a:schemeClr val="accent1"/>
                    </a:solidFill>
                  </a:rPr>
                  <a:t>Posterior probability distribution</a:t>
                </a:r>
                <a:r>
                  <a:rPr lang="en-US" altLang="ko-KR" sz="1600" dirty="0"/>
                  <a:t> (conditional distribution) 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600" b="0" dirty="0"/>
              </a:p>
              <a:p>
                <a:pPr marL="800100" lvl="1" indent="-342900">
                  <a:buFont typeface="나눔스퀘어 네오 Bold" panose="00000800000000000000" pitchFamily="2" charset="-127"/>
                  <a:buChar char="‣"/>
                </a:pPr>
                <a:endParaRPr lang="en-US" altLang="ko-KR" sz="1600" dirty="0"/>
              </a:p>
              <a:p>
                <a:pPr marL="800100" lvl="1" indent="-34290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The </a:t>
                </a:r>
                <a:r>
                  <a:rPr lang="en-US" altLang="ko-KR" sz="1600" dirty="0">
                    <a:solidFill>
                      <a:schemeClr val="accent1"/>
                    </a:solidFill>
                  </a:rPr>
                  <a:t>posterior mean</a:t>
                </a:r>
                <a:r>
                  <a:rPr lang="en-US" altLang="ko-K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600" dirty="0"/>
                  <a:t> is a weighted average between the prior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600" dirty="0"/>
                  <a:t> and an estimate based on the data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1600" dirty="0"/>
                  <a:t>, with a weight that depends on the kernel.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600" b="0" dirty="0"/>
              </a:p>
              <a:p>
                <a:pPr marL="800100" lvl="1" indent="-342900">
                  <a:buFont typeface="나눔스퀘어 네오 Bold" panose="00000800000000000000" pitchFamily="2" charset="-127"/>
                  <a:buChar char="‣"/>
                </a:pPr>
                <a:endParaRPr lang="en-US" altLang="ko-KR" sz="1600" dirty="0"/>
              </a:p>
              <a:p>
                <a:pPr marL="800100" lvl="1" indent="-34290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The </a:t>
                </a:r>
                <a:r>
                  <a:rPr lang="en-US" altLang="ko-KR" sz="1600" dirty="0">
                    <a:solidFill>
                      <a:schemeClr val="accent1"/>
                    </a:solidFill>
                  </a:rPr>
                  <a:t>posterior variance</a:t>
                </a:r>
                <a:r>
                  <a:rPr lang="en-US" altLang="ko-KR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600" dirty="0"/>
                  <a:t> is equal to the prior covariance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600" dirty="0"/>
                  <a:t> less a term that corresponds to the variance removed by observing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6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6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16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6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16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6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29F09B-AEB1-3A84-9CA0-3D3F658D4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0" y="1068515"/>
                <a:ext cx="11640621" cy="5360698"/>
              </a:xfrm>
              <a:prstGeom prst="rect">
                <a:avLst/>
              </a:prstGeom>
              <a:blipFill>
                <a:blip r:embed="rId2"/>
                <a:stretch>
                  <a:fillRect l="-156" r="-52"/>
                </a:stretch>
              </a:blipFill>
              <a:ln w="19050">
                <a:solidFill>
                  <a:schemeClr val="tx2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4222273020">
                      <a:custGeom>
                        <a:avLst/>
                        <a:gdLst>
                          <a:gd name="connsiteX0" fmla="*/ 0 w 11640621"/>
                          <a:gd name="connsiteY0" fmla="*/ 0 h 5360698"/>
                          <a:gd name="connsiteX1" fmla="*/ 232812 w 11640621"/>
                          <a:gd name="connsiteY1" fmla="*/ 0 h 5360698"/>
                          <a:gd name="connsiteX2" fmla="*/ 465625 w 11640621"/>
                          <a:gd name="connsiteY2" fmla="*/ 0 h 5360698"/>
                          <a:gd name="connsiteX3" fmla="*/ 814843 w 11640621"/>
                          <a:gd name="connsiteY3" fmla="*/ 0 h 5360698"/>
                          <a:gd name="connsiteX4" fmla="*/ 1164062 w 11640621"/>
                          <a:gd name="connsiteY4" fmla="*/ 0 h 5360698"/>
                          <a:gd name="connsiteX5" fmla="*/ 1629687 w 11640621"/>
                          <a:gd name="connsiteY5" fmla="*/ 0 h 5360698"/>
                          <a:gd name="connsiteX6" fmla="*/ 1862499 w 11640621"/>
                          <a:gd name="connsiteY6" fmla="*/ 0 h 5360698"/>
                          <a:gd name="connsiteX7" fmla="*/ 2211718 w 11640621"/>
                          <a:gd name="connsiteY7" fmla="*/ 0 h 5360698"/>
                          <a:gd name="connsiteX8" fmla="*/ 2677343 w 11640621"/>
                          <a:gd name="connsiteY8" fmla="*/ 0 h 5360698"/>
                          <a:gd name="connsiteX9" fmla="*/ 3375780 w 11640621"/>
                          <a:gd name="connsiteY9" fmla="*/ 0 h 5360698"/>
                          <a:gd name="connsiteX10" fmla="*/ 4190624 w 11640621"/>
                          <a:gd name="connsiteY10" fmla="*/ 0 h 5360698"/>
                          <a:gd name="connsiteX11" fmla="*/ 4772655 w 11640621"/>
                          <a:gd name="connsiteY11" fmla="*/ 0 h 5360698"/>
                          <a:gd name="connsiteX12" fmla="*/ 5587498 w 11640621"/>
                          <a:gd name="connsiteY12" fmla="*/ 0 h 5360698"/>
                          <a:gd name="connsiteX13" fmla="*/ 5936717 w 11640621"/>
                          <a:gd name="connsiteY13" fmla="*/ 0 h 5360698"/>
                          <a:gd name="connsiteX14" fmla="*/ 6285935 w 11640621"/>
                          <a:gd name="connsiteY14" fmla="*/ 0 h 5360698"/>
                          <a:gd name="connsiteX15" fmla="*/ 7100779 w 11640621"/>
                          <a:gd name="connsiteY15" fmla="*/ 0 h 5360698"/>
                          <a:gd name="connsiteX16" fmla="*/ 7566404 w 11640621"/>
                          <a:gd name="connsiteY16" fmla="*/ 0 h 5360698"/>
                          <a:gd name="connsiteX17" fmla="*/ 7915622 w 11640621"/>
                          <a:gd name="connsiteY17" fmla="*/ 0 h 5360698"/>
                          <a:gd name="connsiteX18" fmla="*/ 8614060 w 11640621"/>
                          <a:gd name="connsiteY18" fmla="*/ 0 h 5360698"/>
                          <a:gd name="connsiteX19" fmla="*/ 8846872 w 11640621"/>
                          <a:gd name="connsiteY19" fmla="*/ 0 h 5360698"/>
                          <a:gd name="connsiteX20" fmla="*/ 9661715 w 11640621"/>
                          <a:gd name="connsiteY20" fmla="*/ 0 h 5360698"/>
                          <a:gd name="connsiteX21" fmla="*/ 10243746 w 11640621"/>
                          <a:gd name="connsiteY21" fmla="*/ 0 h 5360698"/>
                          <a:gd name="connsiteX22" fmla="*/ 10592965 w 11640621"/>
                          <a:gd name="connsiteY22" fmla="*/ 0 h 5360698"/>
                          <a:gd name="connsiteX23" fmla="*/ 11640621 w 11640621"/>
                          <a:gd name="connsiteY23" fmla="*/ 0 h 5360698"/>
                          <a:gd name="connsiteX24" fmla="*/ 11640621 w 11640621"/>
                          <a:gd name="connsiteY24" fmla="*/ 595633 h 5360698"/>
                          <a:gd name="connsiteX25" fmla="*/ 11640621 w 11640621"/>
                          <a:gd name="connsiteY25" fmla="*/ 1298480 h 5360698"/>
                          <a:gd name="connsiteX26" fmla="*/ 11640621 w 11640621"/>
                          <a:gd name="connsiteY26" fmla="*/ 1840506 h 5360698"/>
                          <a:gd name="connsiteX27" fmla="*/ 11640621 w 11640621"/>
                          <a:gd name="connsiteY27" fmla="*/ 2382532 h 5360698"/>
                          <a:gd name="connsiteX28" fmla="*/ 11640621 w 11640621"/>
                          <a:gd name="connsiteY28" fmla="*/ 3031773 h 5360698"/>
                          <a:gd name="connsiteX29" fmla="*/ 11640621 w 11640621"/>
                          <a:gd name="connsiteY29" fmla="*/ 3734620 h 5360698"/>
                          <a:gd name="connsiteX30" fmla="*/ 11640621 w 11640621"/>
                          <a:gd name="connsiteY30" fmla="*/ 4223039 h 5360698"/>
                          <a:gd name="connsiteX31" fmla="*/ 11640621 w 11640621"/>
                          <a:gd name="connsiteY31" fmla="*/ 5360698 h 5360698"/>
                          <a:gd name="connsiteX32" fmla="*/ 11174996 w 11640621"/>
                          <a:gd name="connsiteY32" fmla="*/ 5360698 h 5360698"/>
                          <a:gd name="connsiteX33" fmla="*/ 10709371 w 11640621"/>
                          <a:gd name="connsiteY33" fmla="*/ 5360698 h 5360698"/>
                          <a:gd name="connsiteX34" fmla="*/ 10360153 w 11640621"/>
                          <a:gd name="connsiteY34" fmla="*/ 5360698 h 5360698"/>
                          <a:gd name="connsiteX35" fmla="*/ 10127340 w 11640621"/>
                          <a:gd name="connsiteY35" fmla="*/ 5360698 h 5360698"/>
                          <a:gd name="connsiteX36" fmla="*/ 9778122 w 11640621"/>
                          <a:gd name="connsiteY36" fmla="*/ 5360698 h 5360698"/>
                          <a:gd name="connsiteX37" fmla="*/ 9428903 w 11640621"/>
                          <a:gd name="connsiteY37" fmla="*/ 5360698 h 5360698"/>
                          <a:gd name="connsiteX38" fmla="*/ 8846872 w 11640621"/>
                          <a:gd name="connsiteY38" fmla="*/ 5360698 h 5360698"/>
                          <a:gd name="connsiteX39" fmla="*/ 8148435 w 11640621"/>
                          <a:gd name="connsiteY39" fmla="*/ 5360698 h 5360698"/>
                          <a:gd name="connsiteX40" fmla="*/ 7799216 w 11640621"/>
                          <a:gd name="connsiteY40" fmla="*/ 5360698 h 5360698"/>
                          <a:gd name="connsiteX41" fmla="*/ 6984373 w 11640621"/>
                          <a:gd name="connsiteY41" fmla="*/ 5360698 h 5360698"/>
                          <a:gd name="connsiteX42" fmla="*/ 6518748 w 11640621"/>
                          <a:gd name="connsiteY42" fmla="*/ 5360698 h 5360698"/>
                          <a:gd name="connsiteX43" fmla="*/ 5703904 w 11640621"/>
                          <a:gd name="connsiteY43" fmla="*/ 5360698 h 5360698"/>
                          <a:gd name="connsiteX44" fmla="*/ 5238279 w 11640621"/>
                          <a:gd name="connsiteY44" fmla="*/ 5360698 h 5360698"/>
                          <a:gd name="connsiteX45" fmla="*/ 4656248 w 11640621"/>
                          <a:gd name="connsiteY45" fmla="*/ 5360698 h 5360698"/>
                          <a:gd name="connsiteX46" fmla="*/ 4190624 w 11640621"/>
                          <a:gd name="connsiteY46" fmla="*/ 5360698 h 5360698"/>
                          <a:gd name="connsiteX47" fmla="*/ 3724999 w 11640621"/>
                          <a:gd name="connsiteY47" fmla="*/ 5360698 h 5360698"/>
                          <a:gd name="connsiteX48" fmla="*/ 3026561 w 11640621"/>
                          <a:gd name="connsiteY48" fmla="*/ 5360698 h 5360698"/>
                          <a:gd name="connsiteX49" fmla="*/ 2444530 w 11640621"/>
                          <a:gd name="connsiteY49" fmla="*/ 5360698 h 5360698"/>
                          <a:gd name="connsiteX50" fmla="*/ 1629687 w 11640621"/>
                          <a:gd name="connsiteY50" fmla="*/ 5360698 h 5360698"/>
                          <a:gd name="connsiteX51" fmla="*/ 1396875 w 11640621"/>
                          <a:gd name="connsiteY51" fmla="*/ 5360698 h 5360698"/>
                          <a:gd name="connsiteX52" fmla="*/ 814843 w 11640621"/>
                          <a:gd name="connsiteY52" fmla="*/ 5360698 h 5360698"/>
                          <a:gd name="connsiteX53" fmla="*/ 582031 w 11640621"/>
                          <a:gd name="connsiteY53" fmla="*/ 5360698 h 5360698"/>
                          <a:gd name="connsiteX54" fmla="*/ 0 w 11640621"/>
                          <a:gd name="connsiteY54" fmla="*/ 5360698 h 5360698"/>
                          <a:gd name="connsiteX55" fmla="*/ 0 w 11640621"/>
                          <a:gd name="connsiteY55" fmla="*/ 4872279 h 5360698"/>
                          <a:gd name="connsiteX56" fmla="*/ 0 w 11640621"/>
                          <a:gd name="connsiteY56" fmla="*/ 4169432 h 5360698"/>
                          <a:gd name="connsiteX57" fmla="*/ 0 w 11640621"/>
                          <a:gd name="connsiteY57" fmla="*/ 3520192 h 5360698"/>
                          <a:gd name="connsiteX58" fmla="*/ 0 w 11640621"/>
                          <a:gd name="connsiteY58" fmla="*/ 2924559 h 5360698"/>
                          <a:gd name="connsiteX59" fmla="*/ 0 w 11640621"/>
                          <a:gd name="connsiteY59" fmla="*/ 2221712 h 5360698"/>
                          <a:gd name="connsiteX60" fmla="*/ 0 w 11640621"/>
                          <a:gd name="connsiteY60" fmla="*/ 1626078 h 5360698"/>
                          <a:gd name="connsiteX61" fmla="*/ 0 w 11640621"/>
                          <a:gd name="connsiteY61" fmla="*/ 1137659 h 5360698"/>
                          <a:gd name="connsiteX62" fmla="*/ 0 w 11640621"/>
                          <a:gd name="connsiteY62" fmla="*/ 595633 h 5360698"/>
                          <a:gd name="connsiteX63" fmla="*/ 0 w 11640621"/>
                          <a:gd name="connsiteY63" fmla="*/ 0 h 53606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</a:cxnLst>
                        <a:rect l="l" t="t" r="r" b="b"/>
                        <a:pathLst>
                          <a:path w="11640621" h="5360698" fill="none" extrusionOk="0">
                            <a:moveTo>
                              <a:pt x="0" y="0"/>
                            </a:moveTo>
                            <a:cubicBezTo>
                              <a:pt x="107093" y="-13390"/>
                              <a:pt x="173091" y="2521"/>
                              <a:pt x="232812" y="0"/>
                            </a:cubicBezTo>
                            <a:cubicBezTo>
                              <a:pt x="292533" y="-2521"/>
                              <a:pt x="407000" y="20746"/>
                              <a:pt x="465625" y="0"/>
                            </a:cubicBezTo>
                            <a:cubicBezTo>
                              <a:pt x="524250" y="-20746"/>
                              <a:pt x="669913" y="6176"/>
                              <a:pt x="814843" y="0"/>
                            </a:cubicBezTo>
                            <a:cubicBezTo>
                              <a:pt x="959773" y="-6176"/>
                              <a:pt x="1071490" y="13810"/>
                              <a:pt x="1164062" y="0"/>
                            </a:cubicBezTo>
                            <a:cubicBezTo>
                              <a:pt x="1256634" y="-13810"/>
                              <a:pt x="1507138" y="49287"/>
                              <a:pt x="1629687" y="0"/>
                            </a:cubicBezTo>
                            <a:cubicBezTo>
                              <a:pt x="1752236" y="-49287"/>
                              <a:pt x="1808953" y="22719"/>
                              <a:pt x="1862499" y="0"/>
                            </a:cubicBezTo>
                            <a:cubicBezTo>
                              <a:pt x="1916045" y="-22719"/>
                              <a:pt x="2065650" y="25352"/>
                              <a:pt x="2211718" y="0"/>
                            </a:cubicBezTo>
                            <a:cubicBezTo>
                              <a:pt x="2357786" y="-25352"/>
                              <a:pt x="2496782" y="22140"/>
                              <a:pt x="2677343" y="0"/>
                            </a:cubicBezTo>
                            <a:cubicBezTo>
                              <a:pt x="2857904" y="-22140"/>
                              <a:pt x="3176602" y="73411"/>
                              <a:pt x="3375780" y="0"/>
                            </a:cubicBezTo>
                            <a:cubicBezTo>
                              <a:pt x="3574958" y="-73411"/>
                              <a:pt x="3996259" y="86552"/>
                              <a:pt x="4190624" y="0"/>
                            </a:cubicBezTo>
                            <a:cubicBezTo>
                              <a:pt x="4384989" y="-86552"/>
                              <a:pt x="4522353" y="19368"/>
                              <a:pt x="4772655" y="0"/>
                            </a:cubicBezTo>
                            <a:cubicBezTo>
                              <a:pt x="5022957" y="-19368"/>
                              <a:pt x="5293246" y="70115"/>
                              <a:pt x="5587498" y="0"/>
                            </a:cubicBezTo>
                            <a:cubicBezTo>
                              <a:pt x="5881750" y="-70115"/>
                              <a:pt x="5771476" y="29742"/>
                              <a:pt x="5936717" y="0"/>
                            </a:cubicBezTo>
                            <a:cubicBezTo>
                              <a:pt x="6101958" y="-29742"/>
                              <a:pt x="6204498" y="31639"/>
                              <a:pt x="6285935" y="0"/>
                            </a:cubicBezTo>
                            <a:cubicBezTo>
                              <a:pt x="6367372" y="-31639"/>
                              <a:pt x="6698406" y="36316"/>
                              <a:pt x="7100779" y="0"/>
                            </a:cubicBezTo>
                            <a:cubicBezTo>
                              <a:pt x="7503152" y="-36316"/>
                              <a:pt x="7447201" y="7415"/>
                              <a:pt x="7566404" y="0"/>
                            </a:cubicBezTo>
                            <a:cubicBezTo>
                              <a:pt x="7685608" y="-7415"/>
                              <a:pt x="7843920" y="5585"/>
                              <a:pt x="7915622" y="0"/>
                            </a:cubicBezTo>
                            <a:cubicBezTo>
                              <a:pt x="7987324" y="-5585"/>
                              <a:pt x="8463735" y="28823"/>
                              <a:pt x="8614060" y="0"/>
                            </a:cubicBezTo>
                            <a:cubicBezTo>
                              <a:pt x="8764385" y="-28823"/>
                              <a:pt x="8770345" y="13273"/>
                              <a:pt x="8846872" y="0"/>
                            </a:cubicBezTo>
                            <a:cubicBezTo>
                              <a:pt x="8923399" y="-13273"/>
                              <a:pt x="9335987" y="3161"/>
                              <a:pt x="9661715" y="0"/>
                            </a:cubicBezTo>
                            <a:cubicBezTo>
                              <a:pt x="9987443" y="-3161"/>
                              <a:pt x="9980323" y="51901"/>
                              <a:pt x="10243746" y="0"/>
                            </a:cubicBezTo>
                            <a:cubicBezTo>
                              <a:pt x="10507169" y="-51901"/>
                              <a:pt x="10475527" y="25320"/>
                              <a:pt x="10592965" y="0"/>
                            </a:cubicBezTo>
                            <a:cubicBezTo>
                              <a:pt x="10710403" y="-25320"/>
                              <a:pt x="11129652" y="58613"/>
                              <a:pt x="11640621" y="0"/>
                            </a:cubicBezTo>
                            <a:cubicBezTo>
                              <a:pt x="11698083" y="296644"/>
                              <a:pt x="11569727" y="327042"/>
                              <a:pt x="11640621" y="595633"/>
                            </a:cubicBezTo>
                            <a:cubicBezTo>
                              <a:pt x="11711515" y="864224"/>
                              <a:pt x="11592700" y="1023391"/>
                              <a:pt x="11640621" y="1298480"/>
                            </a:cubicBezTo>
                            <a:cubicBezTo>
                              <a:pt x="11688542" y="1573569"/>
                              <a:pt x="11586046" y="1603715"/>
                              <a:pt x="11640621" y="1840506"/>
                            </a:cubicBezTo>
                            <a:cubicBezTo>
                              <a:pt x="11695196" y="2077297"/>
                              <a:pt x="11589096" y="2222767"/>
                              <a:pt x="11640621" y="2382532"/>
                            </a:cubicBezTo>
                            <a:cubicBezTo>
                              <a:pt x="11692146" y="2542297"/>
                              <a:pt x="11622801" y="2859724"/>
                              <a:pt x="11640621" y="3031773"/>
                            </a:cubicBezTo>
                            <a:cubicBezTo>
                              <a:pt x="11658441" y="3203822"/>
                              <a:pt x="11599749" y="3427295"/>
                              <a:pt x="11640621" y="3734620"/>
                            </a:cubicBezTo>
                            <a:cubicBezTo>
                              <a:pt x="11681493" y="4041945"/>
                              <a:pt x="11621444" y="4031993"/>
                              <a:pt x="11640621" y="4223039"/>
                            </a:cubicBezTo>
                            <a:cubicBezTo>
                              <a:pt x="11659798" y="4414085"/>
                              <a:pt x="11544044" y="5009389"/>
                              <a:pt x="11640621" y="5360698"/>
                            </a:cubicBezTo>
                            <a:cubicBezTo>
                              <a:pt x="11539132" y="5416505"/>
                              <a:pt x="11294195" y="5315534"/>
                              <a:pt x="11174996" y="5360698"/>
                            </a:cubicBezTo>
                            <a:cubicBezTo>
                              <a:pt x="11055797" y="5405862"/>
                              <a:pt x="10934207" y="5308962"/>
                              <a:pt x="10709371" y="5360698"/>
                            </a:cubicBezTo>
                            <a:cubicBezTo>
                              <a:pt x="10484536" y="5412434"/>
                              <a:pt x="10487454" y="5357556"/>
                              <a:pt x="10360153" y="5360698"/>
                            </a:cubicBezTo>
                            <a:cubicBezTo>
                              <a:pt x="10232852" y="5363840"/>
                              <a:pt x="10193568" y="5358897"/>
                              <a:pt x="10127340" y="5360698"/>
                            </a:cubicBezTo>
                            <a:cubicBezTo>
                              <a:pt x="10061112" y="5362499"/>
                              <a:pt x="9861739" y="5357355"/>
                              <a:pt x="9778122" y="5360698"/>
                            </a:cubicBezTo>
                            <a:cubicBezTo>
                              <a:pt x="9694505" y="5364041"/>
                              <a:pt x="9543880" y="5340327"/>
                              <a:pt x="9428903" y="5360698"/>
                            </a:cubicBezTo>
                            <a:cubicBezTo>
                              <a:pt x="9313926" y="5381069"/>
                              <a:pt x="8963288" y="5316979"/>
                              <a:pt x="8846872" y="5360698"/>
                            </a:cubicBezTo>
                            <a:cubicBezTo>
                              <a:pt x="8730456" y="5404417"/>
                              <a:pt x="8351521" y="5317240"/>
                              <a:pt x="8148435" y="5360698"/>
                            </a:cubicBezTo>
                            <a:cubicBezTo>
                              <a:pt x="7945349" y="5404156"/>
                              <a:pt x="7918975" y="5353382"/>
                              <a:pt x="7799216" y="5360698"/>
                            </a:cubicBezTo>
                            <a:cubicBezTo>
                              <a:pt x="7679457" y="5368014"/>
                              <a:pt x="7338715" y="5358552"/>
                              <a:pt x="6984373" y="5360698"/>
                            </a:cubicBezTo>
                            <a:cubicBezTo>
                              <a:pt x="6630031" y="5362844"/>
                              <a:pt x="6711685" y="5340705"/>
                              <a:pt x="6518748" y="5360698"/>
                            </a:cubicBezTo>
                            <a:cubicBezTo>
                              <a:pt x="6325811" y="5380691"/>
                              <a:pt x="6096882" y="5355361"/>
                              <a:pt x="5703904" y="5360698"/>
                            </a:cubicBezTo>
                            <a:cubicBezTo>
                              <a:pt x="5310926" y="5366035"/>
                              <a:pt x="5369295" y="5355586"/>
                              <a:pt x="5238279" y="5360698"/>
                            </a:cubicBezTo>
                            <a:cubicBezTo>
                              <a:pt x="5107263" y="5365810"/>
                              <a:pt x="4832749" y="5342129"/>
                              <a:pt x="4656248" y="5360698"/>
                            </a:cubicBezTo>
                            <a:cubicBezTo>
                              <a:pt x="4479747" y="5379267"/>
                              <a:pt x="4415759" y="5316027"/>
                              <a:pt x="4190624" y="5360698"/>
                            </a:cubicBezTo>
                            <a:cubicBezTo>
                              <a:pt x="3965489" y="5405369"/>
                              <a:pt x="3940046" y="5314584"/>
                              <a:pt x="3724999" y="5360698"/>
                            </a:cubicBezTo>
                            <a:cubicBezTo>
                              <a:pt x="3509952" y="5406812"/>
                              <a:pt x="3248343" y="5344382"/>
                              <a:pt x="3026561" y="5360698"/>
                            </a:cubicBezTo>
                            <a:cubicBezTo>
                              <a:pt x="2804779" y="5377014"/>
                              <a:pt x="2633760" y="5355945"/>
                              <a:pt x="2444530" y="5360698"/>
                            </a:cubicBezTo>
                            <a:cubicBezTo>
                              <a:pt x="2255300" y="5365451"/>
                              <a:pt x="1839236" y="5308948"/>
                              <a:pt x="1629687" y="5360698"/>
                            </a:cubicBezTo>
                            <a:cubicBezTo>
                              <a:pt x="1420138" y="5412448"/>
                              <a:pt x="1496878" y="5349542"/>
                              <a:pt x="1396875" y="5360698"/>
                            </a:cubicBezTo>
                            <a:cubicBezTo>
                              <a:pt x="1296872" y="5371854"/>
                              <a:pt x="944496" y="5309349"/>
                              <a:pt x="814843" y="5360698"/>
                            </a:cubicBezTo>
                            <a:cubicBezTo>
                              <a:pt x="685190" y="5412047"/>
                              <a:pt x="683469" y="5342310"/>
                              <a:pt x="582031" y="5360698"/>
                            </a:cubicBezTo>
                            <a:cubicBezTo>
                              <a:pt x="480593" y="5379086"/>
                              <a:pt x="214531" y="5307122"/>
                              <a:pt x="0" y="5360698"/>
                            </a:cubicBezTo>
                            <a:cubicBezTo>
                              <a:pt x="-3604" y="5262587"/>
                              <a:pt x="26785" y="5088971"/>
                              <a:pt x="0" y="4872279"/>
                            </a:cubicBezTo>
                            <a:cubicBezTo>
                              <a:pt x="-26785" y="4655587"/>
                              <a:pt x="24273" y="4415709"/>
                              <a:pt x="0" y="4169432"/>
                            </a:cubicBezTo>
                            <a:cubicBezTo>
                              <a:pt x="-24273" y="3923155"/>
                              <a:pt x="62585" y="3684599"/>
                              <a:pt x="0" y="3520192"/>
                            </a:cubicBezTo>
                            <a:cubicBezTo>
                              <a:pt x="-62585" y="3355785"/>
                              <a:pt x="18748" y="3217629"/>
                              <a:pt x="0" y="2924559"/>
                            </a:cubicBezTo>
                            <a:cubicBezTo>
                              <a:pt x="-18748" y="2631489"/>
                              <a:pt x="70113" y="2383073"/>
                              <a:pt x="0" y="2221712"/>
                            </a:cubicBezTo>
                            <a:cubicBezTo>
                              <a:pt x="-70113" y="2060351"/>
                              <a:pt x="69957" y="1865426"/>
                              <a:pt x="0" y="1626078"/>
                            </a:cubicBezTo>
                            <a:cubicBezTo>
                              <a:pt x="-69957" y="1386730"/>
                              <a:pt x="31316" y="1366851"/>
                              <a:pt x="0" y="1137659"/>
                            </a:cubicBezTo>
                            <a:cubicBezTo>
                              <a:pt x="-31316" y="908467"/>
                              <a:pt x="31191" y="806775"/>
                              <a:pt x="0" y="595633"/>
                            </a:cubicBezTo>
                            <a:cubicBezTo>
                              <a:pt x="-31191" y="384491"/>
                              <a:pt x="20503" y="152838"/>
                              <a:pt x="0" y="0"/>
                            </a:cubicBezTo>
                            <a:close/>
                          </a:path>
                          <a:path w="11640621" h="5360698" stroke="0" extrusionOk="0">
                            <a:moveTo>
                              <a:pt x="0" y="0"/>
                            </a:moveTo>
                            <a:cubicBezTo>
                              <a:pt x="265283" y="-58302"/>
                              <a:pt x="464794" y="49631"/>
                              <a:pt x="698437" y="0"/>
                            </a:cubicBezTo>
                            <a:cubicBezTo>
                              <a:pt x="932080" y="-49631"/>
                              <a:pt x="1328251" y="11084"/>
                              <a:pt x="1513281" y="0"/>
                            </a:cubicBezTo>
                            <a:cubicBezTo>
                              <a:pt x="1698311" y="-11084"/>
                              <a:pt x="2043400" y="32326"/>
                              <a:pt x="2328124" y="0"/>
                            </a:cubicBezTo>
                            <a:cubicBezTo>
                              <a:pt x="2612848" y="-32326"/>
                              <a:pt x="2767687" y="70749"/>
                              <a:pt x="3142968" y="0"/>
                            </a:cubicBezTo>
                            <a:cubicBezTo>
                              <a:pt x="3518249" y="-70749"/>
                              <a:pt x="3681468" y="36523"/>
                              <a:pt x="3957811" y="0"/>
                            </a:cubicBezTo>
                            <a:cubicBezTo>
                              <a:pt x="4234154" y="-36523"/>
                              <a:pt x="4407116" y="62069"/>
                              <a:pt x="4656248" y="0"/>
                            </a:cubicBezTo>
                            <a:cubicBezTo>
                              <a:pt x="4905380" y="-62069"/>
                              <a:pt x="5069800" y="1763"/>
                              <a:pt x="5238279" y="0"/>
                            </a:cubicBezTo>
                            <a:cubicBezTo>
                              <a:pt x="5406758" y="-1763"/>
                              <a:pt x="5469332" y="6900"/>
                              <a:pt x="5587498" y="0"/>
                            </a:cubicBezTo>
                            <a:cubicBezTo>
                              <a:pt x="5705664" y="-6900"/>
                              <a:pt x="6008430" y="81146"/>
                              <a:pt x="6402342" y="0"/>
                            </a:cubicBezTo>
                            <a:cubicBezTo>
                              <a:pt x="6796254" y="-81146"/>
                              <a:pt x="6673668" y="6745"/>
                              <a:pt x="6751560" y="0"/>
                            </a:cubicBezTo>
                            <a:cubicBezTo>
                              <a:pt x="6829452" y="-6745"/>
                              <a:pt x="7169240" y="67591"/>
                              <a:pt x="7333591" y="0"/>
                            </a:cubicBezTo>
                            <a:cubicBezTo>
                              <a:pt x="7497942" y="-67591"/>
                              <a:pt x="7768837" y="48596"/>
                              <a:pt x="8148435" y="0"/>
                            </a:cubicBezTo>
                            <a:cubicBezTo>
                              <a:pt x="8528033" y="-48596"/>
                              <a:pt x="8564038" y="6469"/>
                              <a:pt x="8846872" y="0"/>
                            </a:cubicBezTo>
                            <a:cubicBezTo>
                              <a:pt x="9129706" y="-6469"/>
                              <a:pt x="9401651" y="5238"/>
                              <a:pt x="9545309" y="0"/>
                            </a:cubicBezTo>
                            <a:cubicBezTo>
                              <a:pt x="9688967" y="-5238"/>
                              <a:pt x="9802033" y="29016"/>
                              <a:pt x="10010934" y="0"/>
                            </a:cubicBezTo>
                            <a:cubicBezTo>
                              <a:pt x="10219835" y="-29016"/>
                              <a:pt x="10312810" y="17515"/>
                              <a:pt x="10476559" y="0"/>
                            </a:cubicBezTo>
                            <a:cubicBezTo>
                              <a:pt x="10640309" y="-17515"/>
                              <a:pt x="11172608" y="57414"/>
                              <a:pt x="11640621" y="0"/>
                            </a:cubicBezTo>
                            <a:cubicBezTo>
                              <a:pt x="11695120" y="220703"/>
                              <a:pt x="11573391" y="306264"/>
                              <a:pt x="11640621" y="595633"/>
                            </a:cubicBezTo>
                            <a:cubicBezTo>
                              <a:pt x="11707851" y="885002"/>
                              <a:pt x="11567231" y="1115627"/>
                              <a:pt x="11640621" y="1298480"/>
                            </a:cubicBezTo>
                            <a:cubicBezTo>
                              <a:pt x="11714011" y="1481333"/>
                              <a:pt x="11576209" y="1763756"/>
                              <a:pt x="11640621" y="1947720"/>
                            </a:cubicBezTo>
                            <a:cubicBezTo>
                              <a:pt x="11705033" y="2131684"/>
                              <a:pt x="11625535" y="2221808"/>
                              <a:pt x="11640621" y="2382532"/>
                            </a:cubicBezTo>
                            <a:cubicBezTo>
                              <a:pt x="11655707" y="2543256"/>
                              <a:pt x="11599014" y="2687745"/>
                              <a:pt x="11640621" y="2817345"/>
                            </a:cubicBezTo>
                            <a:cubicBezTo>
                              <a:pt x="11682228" y="2946945"/>
                              <a:pt x="11575121" y="3311776"/>
                              <a:pt x="11640621" y="3466585"/>
                            </a:cubicBezTo>
                            <a:cubicBezTo>
                              <a:pt x="11706121" y="3621394"/>
                              <a:pt x="11598556" y="3696558"/>
                              <a:pt x="11640621" y="3901397"/>
                            </a:cubicBezTo>
                            <a:cubicBezTo>
                              <a:pt x="11682686" y="4106236"/>
                              <a:pt x="11580401" y="4431549"/>
                              <a:pt x="11640621" y="4604244"/>
                            </a:cubicBezTo>
                            <a:cubicBezTo>
                              <a:pt x="11700841" y="4776939"/>
                              <a:pt x="11596226" y="5115346"/>
                              <a:pt x="11640621" y="5360698"/>
                            </a:cubicBezTo>
                            <a:cubicBezTo>
                              <a:pt x="11550676" y="5376008"/>
                              <a:pt x="11498209" y="5355961"/>
                              <a:pt x="11407809" y="5360698"/>
                            </a:cubicBezTo>
                            <a:cubicBezTo>
                              <a:pt x="11317409" y="5365435"/>
                              <a:pt x="10876578" y="5350913"/>
                              <a:pt x="10709371" y="5360698"/>
                            </a:cubicBezTo>
                            <a:cubicBezTo>
                              <a:pt x="10542164" y="5370483"/>
                              <a:pt x="10238374" y="5277051"/>
                              <a:pt x="10010934" y="5360698"/>
                            </a:cubicBezTo>
                            <a:cubicBezTo>
                              <a:pt x="9783494" y="5444345"/>
                              <a:pt x="9393408" y="5353353"/>
                              <a:pt x="9196091" y="5360698"/>
                            </a:cubicBezTo>
                            <a:cubicBezTo>
                              <a:pt x="8998774" y="5368043"/>
                              <a:pt x="9020790" y="5337269"/>
                              <a:pt x="8846872" y="5360698"/>
                            </a:cubicBezTo>
                            <a:cubicBezTo>
                              <a:pt x="8672954" y="5384127"/>
                              <a:pt x="8374461" y="5301527"/>
                              <a:pt x="8148435" y="5360698"/>
                            </a:cubicBezTo>
                            <a:cubicBezTo>
                              <a:pt x="7922409" y="5419869"/>
                              <a:pt x="7777563" y="5316784"/>
                              <a:pt x="7682810" y="5360698"/>
                            </a:cubicBezTo>
                            <a:cubicBezTo>
                              <a:pt x="7588057" y="5404612"/>
                              <a:pt x="7237709" y="5299394"/>
                              <a:pt x="6867966" y="5360698"/>
                            </a:cubicBezTo>
                            <a:cubicBezTo>
                              <a:pt x="6498223" y="5422002"/>
                              <a:pt x="6666445" y="5335866"/>
                              <a:pt x="6518748" y="5360698"/>
                            </a:cubicBezTo>
                            <a:cubicBezTo>
                              <a:pt x="6371051" y="5385530"/>
                              <a:pt x="6190452" y="5351675"/>
                              <a:pt x="5936717" y="5360698"/>
                            </a:cubicBezTo>
                            <a:cubicBezTo>
                              <a:pt x="5682982" y="5369721"/>
                              <a:pt x="5615803" y="5305910"/>
                              <a:pt x="5354686" y="5360698"/>
                            </a:cubicBezTo>
                            <a:cubicBezTo>
                              <a:pt x="5093569" y="5415486"/>
                              <a:pt x="4985763" y="5328497"/>
                              <a:pt x="4772655" y="5360698"/>
                            </a:cubicBezTo>
                            <a:cubicBezTo>
                              <a:pt x="4559547" y="5392899"/>
                              <a:pt x="4477313" y="5316740"/>
                              <a:pt x="4307030" y="5360698"/>
                            </a:cubicBezTo>
                            <a:cubicBezTo>
                              <a:pt x="4136747" y="5404656"/>
                              <a:pt x="4150768" y="5343956"/>
                              <a:pt x="4074217" y="5360698"/>
                            </a:cubicBezTo>
                            <a:cubicBezTo>
                              <a:pt x="3997666" y="5377440"/>
                              <a:pt x="3643156" y="5316156"/>
                              <a:pt x="3492186" y="5360698"/>
                            </a:cubicBezTo>
                            <a:cubicBezTo>
                              <a:pt x="3341216" y="5405240"/>
                              <a:pt x="3111455" y="5315705"/>
                              <a:pt x="2793749" y="5360698"/>
                            </a:cubicBezTo>
                            <a:cubicBezTo>
                              <a:pt x="2476043" y="5405691"/>
                              <a:pt x="2277359" y="5298846"/>
                              <a:pt x="1978906" y="5360698"/>
                            </a:cubicBezTo>
                            <a:cubicBezTo>
                              <a:pt x="1680453" y="5422550"/>
                              <a:pt x="1778034" y="5329563"/>
                              <a:pt x="1629687" y="5360698"/>
                            </a:cubicBezTo>
                            <a:cubicBezTo>
                              <a:pt x="1481340" y="5391833"/>
                              <a:pt x="1208816" y="5288654"/>
                              <a:pt x="931250" y="5360698"/>
                            </a:cubicBezTo>
                            <a:cubicBezTo>
                              <a:pt x="653684" y="5432742"/>
                              <a:pt x="414240" y="5251702"/>
                              <a:pt x="0" y="5360698"/>
                            </a:cubicBezTo>
                            <a:cubicBezTo>
                              <a:pt x="-31603" y="5149386"/>
                              <a:pt x="6348" y="4966756"/>
                              <a:pt x="0" y="4818672"/>
                            </a:cubicBezTo>
                            <a:cubicBezTo>
                              <a:pt x="-6348" y="4670588"/>
                              <a:pt x="22" y="4554052"/>
                              <a:pt x="0" y="4383860"/>
                            </a:cubicBezTo>
                            <a:cubicBezTo>
                              <a:pt x="-22" y="4213668"/>
                              <a:pt x="34888" y="3955608"/>
                              <a:pt x="0" y="3734620"/>
                            </a:cubicBezTo>
                            <a:cubicBezTo>
                              <a:pt x="-34888" y="3513632"/>
                              <a:pt x="66212" y="3214622"/>
                              <a:pt x="0" y="3031773"/>
                            </a:cubicBezTo>
                            <a:cubicBezTo>
                              <a:pt x="-66212" y="2848924"/>
                              <a:pt x="12660" y="2667726"/>
                              <a:pt x="0" y="2489746"/>
                            </a:cubicBezTo>
                            <a:cubicBezTo>
                              <a:pt x="-12660" y="2311766"/>
                              <a:pt x="41963" y="2042440"/>
                              <a:pt x="0" y="1894113"/>
                            </a:cubicBezTo>
                            <a:cubicBezTo>
                              <a:pt x="-41963" y="1745786"/>
                              <a:pt x="37753" y="1466353"/>
                              <a:pt x="0" y="1352087"/>
                            </a:cubicBezTo>
                            <a:cubicBezTo>
                              <a:pt x="-37753" y="1237821"/>
                              <a:pt x="32244" y="1124904"/>
                              <a:pt x="0" y="917275"/>
                            </a:cubicBezTo>
                            <a:cubicBezTo>
                              <a:pt x="-32244" y="709646"/>
                              <a:pt x="69845" y="20664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398EF0-94B2-CFEA-FC4B-CD2F59485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pPr/>
              <a:t>11</a:t>
            </a:fld>
            <a:r>
              <a:rPr lang="ko-KR" altLang="en-US"/>
              <a:t> </a:t>
            </a:r>
            <a:r>
              <a:rPr lang="en-US" altLang="ko-KR"/>
              <a:t>/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7082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00961-FBD2-FE20-E7CD-C4D17352D879}"/>
              </a:ext>
            </a:extLst>
          </p:cNvPr>
          <p:cNvSpPr txBox="1"/>
          <p:nvPr/>
        </p:nvSpPr>
        <p:spPr>
          <a:xfrm>
            <a:off x="215757" y="226031"/>
            <a:ext cx="11700554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2"/>
                </a:solidFill>
                <a:latin typeface="+mj-lt"/>
              </a:rPr>
              <a:t>Surrogate Models</a:t>
            </a:r>
            <a:endParaRPr lang="ko-KR" altLang="en-US" sz="3200" dirty="0">
              <a:solidFill>
                <a:schemeClr val="tx2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29F09B-AEB1-3A84-9CA0-3D3F658D4736}"/>
                  </a:ext>
                </a:extLst>
              </p:cNvPr>
              <p:cNvSpPr txBox="1"/>
              <p:nvPr/>
            </p:nvSpPr>
            <p:spPr>
              <a:xfrm>
                <a:off x="275690" y="1068515"/>
                <a:ext cx="11640621" cy="5516382"/>
              </a:xfrm>
              <a:custGeom>
                <a:avLst/>
                <a:gdLst>
                  <a:gd name="connsiteX0" fmla="*/ 0 w 11640621"/>
                  <a:gd name="connsiteY0" fmla="*/ 0 h 5516382"/>
                  <a:gd name="connsiteX1" fmla="*/ 465625 w 11640621"/>
                  <a:gd name="connsiteY1" fmla="*/ 0 h 5516382"/>
                  <a:gd name="connsiteX2" fmla="*/ 931250 w 11640621"/>
                  <a:gd name="connsiteY2" fmla="*/ 0 h 5516382"/>
                  <a:gd name="connsiteX3" fmla="*/ 1164062 w 11640621"/>
                  <a:gd name="connsiteY3" fmla="*/ 0 h 5516382"/>
                  <a:gd name="connsiteX4" fmla="*/ 1513281 w 11640621"/>
                  <a:gd name="connsiteY4" fmla="*/ 0 h 5516382"/>
                  <a:gd name="connsiteX5" fmla="*/ 1978906 w 11640621"/>
                  <a:gd name="connsiteY5" fmla="*/ 0 h 5516382"/>
                  <a:gd name="connsiteX6" fmla="*/ 2677343 w 11640621"/>
                  <a:gd name="connsiteY6" fmla="*/ 0 h 5516382"/>
                  <a:gd name="connsiteX7" fmla="*/ 3492186 w 11640621"/>
                  <a:gd name="connsiteY7" fmla="*/ 0 h 5516382"/>
                  <a:gd name="connsiteX8" fmla="*/ 4074217 w 11640621"/>
                  <a:gd name="connsiteY8" fmla="*/ 0 h 5516382"/>
                  <a:gd name="connsiteX9" fmla="*/ 4889061 w 11640621"/>
                  <a:gd name="connsiteY9" fmla="*/ 0 h 5516382"/>
                  <a:gd name="connsiteX10" fmla="*/ 5238279 w 11640621"/>
                  <a:gd name="connsiteY10" fmla="*/ 0 h 5516382"/>
                  <a:gd name="connsiteX11" fmla="*/ 5587498 w 11640621"/>
                  <a:gd name="connsiteY11" fmla="*/ 0 h 5516382"/>
                  <a:gd name="connsiteX12" fmla="*/ 6402342 w 11640621"/>
                  <a:gd name="connsiteY12" fmla="*/ 0 h 5516382"/>
                  <a:gd name="connsiteX13" fmla="*/ 6867966 w 11640621"/>
                  <a:gd name="connsiteY13" fmla="*/ 0 h 5516382"/>
                  <a:gd name="connsiteX14" fmla="*/ 7217185 w 11640621"/>
                  <a:gd name="connsiteY14" fmla="*/ 0 h 5516382"/>
                  <a:gd name="connsiteX15" fmla="*/ 7915622 w 11640621"/>
                  <a:gd name="connsiteY15" fmla="*/ 0 h 5516382"/>
                  <a:gd name="connsiteX16" fmla="*/ 8148435 w 11640621"/>
                  <a:gd name="connsiteY16" fmla="*/ 0 h 5516382"/>
                  <a:gd name="connsiteX17" fmla="*/ 8963278 w 11640621"/>
                  <a:gd name="connsiteY17" fmla="*/ 0 h 5516382"/>
                  <a:gd name="connsiteX18" fmla="*/ 9545309 w 11640621"/>
                  <a:gd name="connsiteY18" fmla="*/ 0 h 5516382"/>
                  <a:gd name="connsiteX19" fmla="*/ 9894528 w 11640621"/>
                  <a:gd name="connsiteY19" fmla="*/ 0 h 5516382"/>
                  <a:gd name="connsiteX20" fmla="*/ 10592965 w 11640621"/>
                  <a:gd name="connsiteY20" fmla="*/ 0 h 5516382"/>
                  <a:gd name="connsiteX21" fmla="*/ 11640621 w 11640621"/>
                  <a:gd name="connsiteY21" fmla="*/ 0 h 5516382"/>
                  <a:gd name="connsiteX22" fmla="*/ 11640621 w 11640621"/>
                  <a:gd name="connsiteY22" fmla="*/ 606802 h 5516382"/>
                  <a:gd name="connsiteX23" fmla="*/ 11640621 w 11640621"/>
                  <a:gd name="connsiteY23" fmla="*/ 1103276 h 5516382"/>
                  <a:gd name="connsiteX24" fmla="*/ 11640621 w 11640621"/>
                  <a:gd name="connsiteY24" fmla="*/ 1599751 h 5516382"/>
                  <a:gd name="connsiteX25" fmla="*/ 11640621 w 11640621"/>
                  <a:gd name="connsiteY25" fmla="*/ 2206553 h 5516382"/>
                  <a:gd name="connsiteX26" fmla="*/ 11640621 w 11640621"/>
                  <a:gd name="connsiteY26" fmla="*/ 2868519 h 5516382"/>
                  <a:gd name="connsiteX27" fmla="*/ 11640621 w 11640621"/>
                  <a:gd name="connsiteY27" fmla="*/ 3309829 h 5516382"/>
                  <a:gd name="connsiteX28" fmla="*/ 11640621 w 11640621"/>
                  <a:gd name="connsiteY28" fmla="*/ 3971795 h 5516382"/>
                  <a:gd name="connsiteX29" fmla="*/ 11640621 w 11640621"/>
                  <a:gd name="connsiteY29" fmla="*/ 4468269 h 5516382"/>
                  <a:gd name="connsiteX30" fmla="*/ 11640621 w 11640621"/>
                  <a:gd name="connsiteY30" fmla="*/ 5516382 h 5516382"/>
                  <a:gd name="connsiteX31" fmla="*/ 11291402 w 11640621"/>
                  <a:gd name="connsiteY31" fmla="*/ 5516382 h 5516382"/>
                  <a:gd name="connsiteX32" fmla="*/ 11058590 w 11640621"/>
                  <a:gd name="connsiteY32" fmla="*/ 5516382 h 5516382"/>
                  <a:gd name="connsiteX33" fmla="*/ 10709371 w 11640621"/>
                  <a:gd name="connsiteY33" fmla="*/ 5516382 h 5516382"/>
                  <a:gd name="connsiteX34" fmla="*/ 10360153 w 11640621"/>
                  <a:gd name="connsiteY34" fmla="*/ 5516382 h 5516382"/>
                  <a:gd name="connsiteX35" fmla="*/ 9778122 w 11640621"/>
                  <a:gd name="connsiteY35" fmla="*/ 5516382 h 5516382"/>
                  <a:gd name="connsiteX36" fmla="*/ 9079684 w 11640621"/>
                  <a:gd name="connsiteY36" fmla="*/ 5516382 h 5516382"/>
                  <a:gd name="connsiteX37" fmla="*/ 8730466 w 11640621"/>
                  <a:gd name="connsiteY37" fmla="*/ 5516382 h 5516382"/>
                  <a:gd name="connsiteX38" fmla="*/ 7915622 w 11640621"/>
                  <a:gd name="connsiteY38" fmla="*/ 5516382 h 5516382"/>
                  <a:gd name="connsiteX39" fmla="*/ 7449997 w 11640621"/>
                  <a:gd name="connsiteY39" fmla="*/ 5516382 h 5516382"/>
                  <a:gd name="connsiteX40" fmla="*/ 6635154 w 11640621"/>
                  <a:gd name="connsiteY40" fmla="*/ 5516382 h 5516382"/>
                  <a:gd name="connsiteX41" fmla="*/ 6169529 w 11640621"/>
                  <a:gd name="connsiteY41" fmla="*/ 5516382 h 5516382"/>
                  <a:gd name="connsiteX42" fmla="*/ 5587498 w 11640621"/>
                  <a:gd name="connsiteY42" fmla="*/ 5516382 h 5516382"/>
                  <a:gd name="connsiteX43" fmla="*/ 5121873 w 11640621"/>
                  <a:gd name="connsiteY43" fmla="*/ 5516382 h 5516382"/>
                  <a:gd name="connsiteX44" fmla="*/ 4656248 w 11640621"/>
                  <a:gd name="connsiteY44" fmla="*/ 5516382 h 5516382"/>
                  <a:gd name="connsiteX45" fmla="*/ 3957811 w 11640621"/>
                  <a:gd name="connsiteY45" fmla="*/ 5516382 h 5516382"/>
                  <a:gd name="connsiteX46" fmla="*/ 3375780 w 11640621"/>
                  <a:gd name="connsiteY46" fmla="*/ 5516382 h 5516382"/>
                  <a:gd name="connsiteX47" fmla="*/ 2560937 w 11640621"/>
                  <a:gd name="connsiteY47" fmla="*/ 5516382 h 5516382"/>
                  <a:gd name="connsiteX48" fmla="*/ 2328124 w 11640621"/>
                  <a:gd name="connsiteY48" fmla="*/ 5516382 h 5516382"/>
                  <a:gd name="connsiteX49" fmla="*/ 1746093 w 11640621"/>
                  <a:gd name="connsiteY49" fmla="*/ 5516382 h 5516382"/>
                  <a:gd name="connsiteX50" fmla="*/ 1513281 w 11640621"/>
                  <a:gd name="connsiteY50" fmla="*/ 5516382 h 5516382"/>
                  <a:gd name="connsiteX51" fmla="*/ 814843 w 11640621"/>
                  <a:gd name="connsiteY51" fmla="*/ 5516382 h 5516382"/>
                  <a:gd name="connsiteX52" fmla="*/ 0 w 11640621"/>
                  <a:gd name="connsiteY52" fmla="*/ 5516382 h 5516382"/>
                  <a:gd name="connsiteX53" fmla="*/ 0 w 11640621"/>
                  <a:gd name="connsiteY53" fmla="*/ 4909580 h 5516382"/>
                  <a:gd name="connsiteX54" fmla="*/ 0 w 11640621"/>
                  <a:gd name="connsiteY54" fmla="*/ 4302778 h 5516382"/>
                  <a:gd name="connsiteX55" fmla="*/ 0 w 11640621"/>
                  <a:gd name="connsiteY55" fmla="*/ 3751140 h 5516382"/>
                  <a:gd name="connsiteX56" fmla="*/ 0 w 11640621"/>
                  <a:gd name="connsiteY56" fmla="*/ 3089174 h 5516382"/>
                  <a:gd name="connsiteX57" fmla="*/ 0 w 11640621"/>
                  <a:gd name="connsiteY57" fmla="*/ 2537536 h 5516382"/>
                  <a:gd name="connsiteX58" fmla="*/ 0 w 11640621"/>
                  <a:gd name="connsiteY58" fmla="*/ 2096225 h 5516382"/>
                  <a:gd name="connsiteX59" fmla="*/ 0 w 11640621"/>
                  <a:gd name="connsiteY59" fmla="*/ 1599751 h 5516382"/>
                  <a:gd name="connsiteX60" fmla="*/ 0 w 11640621"/>
                  <a:gd name="connsiteY60" fmla="*/ 1103276 h 5516382"/>
                  <a:gd name="connsiteX61" fmla="*/ 0 w 11640621"/>
                  <a:gd name="connsiteY61" fmla="*/ 606802 h 5516382"/>
                  <a:gd name="connsiteX62" fmla="*/ 0 w 11640621"/>
                  <a:gd name="connsiteY62" fmla="*/ 0 h 5516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1640621" h="5516382" fill="none" extrusionOk="0">
                    <a:moveTo>
                      <a:pt x="0" y="0"/>
                    </a:moveTo>
                    <a:cubicBezTo>
                      <a:pt x="156785" y="-54290"/>
                      <a:pt x="357933" y="15074"/>
                      <a:pt x="465625" y="0"/>
                    </a:cubicBezTo>
                    <a:cubicBezTo>
                      <a:pt x="573317" y="-15074"/>
                      <a:pt x="808701" y="49287"/>
                      <a:pt x="931250" y="0"/>
                    </a:cubicBezTo>
                    <a:cubicBezTo>
                      <a:pt x="1053799" y="-49287"/>
                      <a:pt x="1110516" y="22719"/>
                      <a:pt x="1164062" y="0"/>
                    </a:cubicBezTo>
                    <a:cubicBezTo>
                      <a:pt x="1217608" y="-22719"/>
                      <a:pt x="1367213" y="25352"/>
                      <a:pt x="1513281" y="0"/>
                    </a:cubicBezTo>
                    <a:cubicBezTo>
                      <a:pt x="1659349" y="-25352"/>
                      <a:pt x="1798345" y="22140"/>
                      <a:pt x="1978906" y="0"/>
                    </a:cubicBezTo>
                    <a:cubicBezTo>
                      <a:pt x="2159467" y="-22140"/>
                      <a:pt x="2478165" y="73411"/>
                      <a:pt x="2677343" y="0"/>
                    </a:cubicBezTo>
                    <a:cubicBezTo>
                      <a:pt x="2876521" y="-73411"/>
                      <a:pt x="3302764" y="90700"/>
                      <a:pt x="3492186" y="0"/>
                    </a:cubicBezTo>
                    <a:cubicBezTo>
                      <a:pt x="3681608" y="-90700"/>
                      <a:pt x="3823915" y="19368"/>
                      <a:pt x="4074217" y="0"/>
                    </a:cubicBezTo>
                    <a:cubicBezTo>
                      <a:pt x="4324519" y="-19368"/>
                      <a:pt x="4593052" y="68630"/>
                      <a:pt x="4889061" y="0"/>
                    </a:cubicBezTo>
                    <a:cubicBezTo>
                      <a:pt x="5185070" y="-68630"/>
                      <a:pt x="5074534" y="31699"/>
                      <a:pt x="5238279" y="0"/>
                    </a:cubicBezTo>
                    <a:cubicBezTo>
                      <a:pt x="5402024" y="-31699"/>
                      <a:pt x="5498617" y="28577"/>
                      <a:pt x="5587498" y="0"/>
                    </a:cubicBezTo>
                    <a:cubicBezTo>
                      <a:pt x="5676379" y="-28577"/>
                      <a:pt x="5999969" y="36316"/>
                      <a:pt x="6402342" y="0"/>
                    </a:cubicBezTo>
                    <a:cubicBezTo>
                      <a:pt x="6804715" y="-36316"/>
                      <a:pt x="6757331" y="11003"/>
                      <a:pt x="6867966" y="0"/>
                    </a:cubicBezTo>
                    <a:cubicBezTo>
                      <a:pt x="6978601" y="-11003"/>
                      <a:pt x="7136614" y="968"/>
                      <a:pt x="7217185" y="0"/>
                    </a:cubicBezTo>
                    <a:cubicBezTo>
                      <a:pt x="7297756" y="-968"/>
                      <a:pt x="7767142" y="31338"/>
                      <a:pt x="7915622" y="0"/>
                    </a:cubicBezTo>
                    <a:cubicBezTo>
                      <a:pt x="8064102" y="-31338"/>
                      <a:pt x="8070612" y="252"/>
                      <a:pt x="8148435" y="0"/>
                    </a:cubicBezTo>
                    <a:cubicBezTo>
                      <a:pt x="8226258" y="-252"/>
                      <a:pt x="8637550" y="3161"/>
                      <a:pt x="8963278" y="0"/>
                    </a:cubicBezTo>
                    <a:cubicBezTo>
                      <a:pt x="9289006" y="-3161"/>
                      <a:pt x="9281886" y="51901"/>
                      <a:pt x="9545309" y="0"/>
                    </a:cubicBezTo>
                    <a:cubicBezTo>
                      <a:pt x="9808732" y="-51901"/>
                      <a:pt x="9777090" y="25320"/>
                      <a:pt x="9894528" y="0"/>
                    </a:cubicBezTo>
                    <a:cubicBezTo>
                      <a:pt x="10011966" y="-25320"/>
                      <a:pt x="10256250" y="60439"/>
                      <a:pt x="10592965" y="0"/>
                    </a:cubicBezTo>
                    <a:cubicBezTo>
                      <a:pt x="10929680" y="-60439"/>
                      <a:pt x="11296571" y="82522"/>
                      <a:pt x="11640621" y="0"/>
                    </a:cubicBezTo>
                    <a:cubicBezTo>
                      <a:pt x="11672324" y="237287"/>
                      <a:pt x="11605616" y="352448"/>
                      <a:pt x="11640621" y="606802"/>
                    </a:cubicBezTo>
                    <a:cubicBezTo>
                      <a:pt x="11675626" y="861156"/>
                      <a:pt x="11636572" y="905339"/>
                      <a:pt x="11640621" y="1103276"/>
                    </a:cubicBezTo>
                    <a:cubicBezTo>
                      <a:pt x="11644670" y="1301213"/>
                      <a:pt x="11591693" y="1485266"/>
                      <a:pt x="11640621" y="1599751"/>
                    </a:cubicBezTo>
                    <a:cubicBezTo>
                      <a:pt x="11689549" y="1714237"/>
                      <a:pt x="11621563" y="1920749"/>
                      <a:pt x="11640621" y="2206553"/>
                    </a:cubicBezTo>
                    <a:cubicBezTo>
                      <a:pt x="11659679" y="2492357"/>
                      <a:pt x="11638070" y="2561847"/>
                      <a:pt x="11640621" y="2868519"/>
                    </a:cubicBezTo>
                    <a:cubicBezTo>
                      <a:pt x="11643172" y="3175191"/>
                      <a:pt x="11596637" y="3152865"/>
                      <a:pt x="11640621" y="3309829"/>
                    </a:cubicBezTo>
                    <a:cubicBezTo>
                      <a:pt x="11684605" y="3466793"/>
                      <a:pt x="11600369" y="3836830"/>
                      <a:pt x="11640621" y="3971795"/>
                    </a:cubicBezTo>
                    <a:cubicBezTo>
                      <a:pt x="11680873" y="4106760"/>
                      <a:pt x="11628952" y="4368334"/>
                      <a:pt x="11640621" y="4468269"/>
                    </a:cubicBezTo>
                    <a:cubicBezTo>
                      <a:pt x="11652290" y="4568204"/>
                      <a:pt x="11538857" y="5239492"/>
                      <a:pt x="11640621" y="5516382"/>
                    </a:cubicBezTo>
                    <a:cubicBezTo>
                      <a:pt x="11506407" y="5547958"/>
                      <a:pt x="11429024" y="5515977"/>
                      <a:pt x="11291402" y="5516382"/>
                    </a:cubicBezTo>
                    <a:cubicBezTo>
                      <a:pt x="11153780" y="5516787"/>
                      <a:pt x="11120597" y="5514355"/>
                      <a:pt x="11058590" y="5516382"/>
                    </a:cubicBezTo>
                    <a:cubicBezTo>
                      <a:pt x="10996583" y="5518409"/>
                      <a:pt x="10799739" y="5481262"/>
                      <a:pt x="10709371" y="5516382"/>
                    </a:cubicBezTo>
                    <a:cubicBezTo>
                      <a:pt x="10619003" y="5551502"/>
                      <a:pt x="10473512" y="5483743"/>
                      <a:pt x="10360153" y="5516382"/>
                    </a:cubicBezTo>
                    <a:cubicBezTo>
                      <a:pt x="10246794" y="5549021"/>
                      <a:pt x="9894538" y="5472663"/>
                      <a:pt x="9778122" y="5516382"/>
                    </a:cubicBezTo>
                    <a:cubicBezTo>
                      <a:pt x="9661706" y="5560101"/>
                      <a:pt x="9285818" y="5475123"/>
                      <a:pt x="9079684" y="5516382"/>
                    </a:cubicBezTo>
                    <a:cubicBezTo>
                      <a:pt x="8873550" y="5557641"/>
                      <a:pt x="8840961" y="5507143"/>
                      <a:pt x="8730466" y="5516382"/>
                    </a:cubicBezTo>
                    <a:cubicBezTo>
                      <a:pt x="8619971" y="5525621"/>
                      <a:pt x="8273474" y="5515797"/>
                      <a:pt x="7915622" y="5516382"/>
                    </a:cubicBezTo>
                    <a:cubicBezTo>
                      <a:pt x="7557770" y="5516967"/>
                      <a:pt x="7642934" y="5496389"/>
                      <a:pt x="7449997" y="5516382"/>
                    </a:cubicBezTo>
                    <a:cubicBezTo>
                      <a:pt x="7257060" y="5536375"/>
                      <a:pt x="7024995" y="5510515"/>
                      <a:pt x="6635154" y="5516382"/>
                    </a:cubicBezTo>
                    <a:cubicBezTo>
                      <a:pt x="6245313" y="5522249"/>
                      <a:pt x="6300545" y="5511270"/>
                      <a:pt x="6169529" y="5516382"/>
                    </a:cubicBezTo>
                    <a:cubicBezTo>
                      <a:pt x="6038513" y="5521494"/>
                      <a:pt x="5763999" y="5497813"/>
                      <a:pt x="5587498" y="5516382"/>
                    </a:cubicBezTo>
                    <a:cubicBezTo>
                      <a:pt x="5410997" y="5534951"/>
                      <a:pt x="5347808" y="5480099"/>
                      <a:pt x="5121873" y="5516382"/>
                    </a:cubicBezTo>
                    <a:cubicBezTo>
                      <a:pt x="4895939" y="5552665"/>
                      <a:pt x="4871295" y="5470268"/>
                      <a:pt x="4656248" y="5516382"/>
                    </a:cubicBezTo>
                    <a:cubicBezTo>
                      <a:pt x="4441201" y="5562496"/>
                      <a:pt x="4175128" y="5500045"/>
                      <a:pt x="3957811" y="5516382"/>
                    </a:cubicBezTo>
                    <a:cubicBezTo>
                      <a:pt x="3740494" y="5532719"/>
                      <a:pt x="3565010" y="5511629"/>
                      <a:pt x="3375780" y="5516382"/>
                    </a:cubicBezTo>
                    <a:cubicBezTo>
                      <a:pt x="3186550" y="5521135"/>
                      <a:pt x="2770486" y="5464632"/>
                      <a:pt x="2560937" y="5516382"/>
                    </a:cubicBezTo>
                    <a:cubicBezTo>
                      <a:pt x="2351388" y="5568132"/>
                      <a:pt x="2436886" y="5512188"/>
                      <a:pt x="2328124" y="5516382"/>
                    </a:cubicBezTo>
                    <a:cubicBezTo>
                      <a:pt x="2219362" y="5520576"/>
                      <a:pt x="1868467" y="5459116"/>
                      <a:pt x="1746093" y="5516382"/>
                    </a:cubicBezTo>
                    <a:cubicBezTo>
                      <a:pt x="1623719" y="5573648"/>
                      <a:pt x="1614719" y="5497994"/>
                      <a:pt x="1513281" y="5516382"/>
                    </a:cubicBezTo>
                    <a:cubicBezTo>
                      <a:pt x="1411843" y="5534770"/>
                      <a:pt x="983000" y="5492619"/>
                      <a:pt x="814843" y="5516382"/>
                    </a:cubicBezTo>
                    <a:cubicBezTo>
                      <a:pt x="646686" y="5540145"/>
                      <a:pt x="273162" y="5428471"/>
                      <a:pt x="0" y="5516382"/>
                    </a:cubicBezTo>
                    <a:cubicBezTo>
                      <a:pt x="-63769" y="5374327"/>
                      <a:pt x="43779" y="5149654"/>
                      <a:pt x="0" y="4909580"/>
                    </a:cubicBezTo>
                    <a:cubicBezTo>
                      <a:pt x="-43779" y="4669506"/>
                      <a:pt x="22768" y="4598977"/>
                      <a:pt x="0" y="4302778"/>
                    </a:cubicBezTo>
                    <a:cubicBezTo>
                      <a:pt x="-22768" y="4006579"/>
                      <a:pt x="43421" y="3959447"/>
                      <a:pt x="0" y="3751140"/>
                    </a:cubicBezTo>
                    <a:cubicBezTo>
                      <a:pt x="-43421" y="3542833"/>
                      <a:pt x="49523" y="3347452"/>
                      <a:pt x="0" y="3089174"/>
                    </a:cubicBezTo>
                    <a:cubicBezTo>
                      <a:pt x="-49523" y="2830896"/>
                      <a:pt x="29309" y="2782231"/>
                      <a:pt x="0" y="2537536"/>
                    </a:cubicBezTo>
                    <a:cubicBezTo>
                      <a:pt x="-29309" y="2292841"/>
                      <a:pt x="30342" y="2277641"/>
                      <a:pt x="0" y="2096225"/>
                    </a:cubicBezTo>
                    <a:cubicBezTo>
                      <a:pt x="-30342" y="1914809"/>
                      <a:pt x="19262" y="1709658"/>
                      <a:pt x="0" y="1599751"/>
                    </a:cubicBezTo>
                    <a:cubicBezTo>
                      <a:pt x="-19262" y="1489844"/>
                      <a:pt x="42868" y="1297764"/>
                      <a:pt x="0" y="1103276"/>
                    </a:cubicBezTo>
                    <a:cubicBezTo>
                      <a:pt x="-42868" y="908789"/>
                      <a:pt x="34919" y="716229"/>
                      <a:pt x="0" y="606802"/>
                    </a:cubicBezTo>
                    <a:cubicBezTo>
                      <a:pt x="-34919" y="497375"/>
                      <a:pt x="28960" y="290858"/>
                      <a:pt x="0" y="0"/>
                    </a:cubicBezTo>
                    <a:close/>
                  </a:path>
                  <a:path w="11640621" h="5516382" stroke="0" extrusionOk="0">
                    <a:moveTo>
                      <a:pt x="0" y="0"/>
                    </a:moveTo>
                    <a:cubicBezTo>
                      <a:pt x="265283" y="-58302"/>
                      <a:pt x="464794" y="49631"/>
                      <a:pt x="698437" y="0"/>
                    </a:cubicBezTo>
                    <a:cubicBezTo>
                      <a:pt x="932080" y="-49631"/>
                      <a:pt x="1328251" y="11084"/>
                      <a:pt x="1513281" y="0"/>
                    </a:cubicBezTo>
                    <a:cubicBezTo>
                      <a:pt x="1698311" y="-11084"/>
                      <a:pt x="2043400" y="32326"/>
                      <a:pt x="2328124" y="0"/>
                    </a:cubicBezTo>
                    <a:cubicBezTo>
                      <a:pt x="2612848" y="-32326"/>
                      <a:pt x="2767687" y="70749"/>
                      <a:pt x="3142968" y="0"/>
                    </a:cubicBezTo>
                    <a:cubicBezTo>
                      <a:pt x="3518249" y="-70749"/>
                      <a:pt x="3681468" y="36523"/>
                      <a:pt x="3957811" y="0"/>
                    </a:cubicBezTo>
                    <a:cubicBezTo>
                      <a:pt x="4234154" y="-36523"/>
                      <a:pt x="4407116" y="62069"/>
                      <a:pt x="4656248" y="0"/>
                    </a:cubicBezTo>
                    <a:cubicBezTo>
                      <a:pt x="4905380" y="-62069"/>
                      <a:pt x="5069800" y="1763"/>
                      <a:pt x="5238279" y="0"/>
                    </a:cubicBezTo>
                    <a:cubicBezTo>
                      <a:pt x="5406758" y="-1763"/>
                      <a:pt x="5469332" y="6900"/>
                      <a:pt x="5587498" y="0"/>
                    </a:cubicBezTo>
                    <a:cubicBezTo>
                      <a:pt x="5705664" y="-6900"/>
                      <a:pt x="6008430" y="81146"/>
                      <a:pt x="6402342" y="0"/>
                    </a:cubicBezTo>
                    <a:cubicBezTo>
                      <a:pt x="6796254" y="-81146"/>
                      <a:pt x="6673668" y="6745"/>
                      <a:pt x="6751560" y="0"/>
                    </a:cubicBezTo>
                    <a:cubicBezTo>
                      <a:pt x="6829452" y="-6745"/>
                      <a:pt x="7169240" y="67591"/>
                      <a:pt x="7333591" y="0"/>
                    </a:cubicBezTo>
                    <a:cubicBezTo>
                      <a:pt x="7497942" y="-67591"/>
                      <a:pt x="7768837" y="48596"/>
                      <a:pt x="8148435" y="0"/>
                    </a:cubicBezTo>
                    <a:cubicBezTo>
                      <a:pt x="8528033" y="-48596"/>
                      <a:pt x="8564038" y="6469"/>
                      <a:pt x="8846872" y="0"/>
                    </a:cubicBezTo>
                    <a:cubicBezTo>
                      <a:pt x="9129706" y="-6469"/>
                      <a:pt x="9401651" y="5238"/>
                      <a:pt x="9545309" y="0"/>
                    </a:cubicBezTo>
                    <a:cubicBezTo>
                      <a:pt x="9688967" y="-5238"/>
                      <a:pt x="9802033" y="29016"/>
                      <a:pt x="10010934" y="0"/>
                    </a:cubicBezTo>
                    <a:cubicBezTo>
                      <a:pt x="10219835" y="-29016"/>
                      <a:pt x="10312810" y="17515"/>
                      <a:pt x="10476559" y="0"/>
                    </a:cubicBezTo>
                    <a:cubicBezTo>
                      <a:pt x="10640309" y="-17515"/>
                      <a:pt x="11172608" y="57414"/>
                      <a:pt x="11640621" y="0"/>
                    </a:cubicBezTo>
                    <a:cubicBezTo>
                      <a:pt x="11689113" y="189539"/>
                      <a:pt x="11599364" y="330806"/>
                      <a:pt x="11640621" y="551638"/>
                    </a:cubicBezTo>
                    <a:cubicBezTo>
                      <a:pt x="11681878" y="772470"/>
                      <a:pt x="11596283" y="1017224"/>
                      <a:pt x="11640621" y="1213604"/>
                    </a:cubicBezTo>
                    <a:cubicBezTo>
                      <a:pt x="11684959" y="1409984"/>
                      <a:pt x="11608865" y="1562930"/>
                      <a:pt x="11640621" y="1820406"/>
                    </a:cubicBezTo>
                    <a:cubicBezTo>
                      <a:pt x="11672377" y="2077882"/>
                      <a:pt x="11617170" y="2083669"/>
                      <a:pt x="11640621" y="2206553"/>
                    </a:cubicBezTo>
                    <a:cubicBezTo>
                      <a:pt x="11664072" y="2329437"/>
                      <a:pt x="11634674" y="2400663"/>
                      <a:pt x="11640621" y="2592700"/>
                    </a:cubicBezTo>
                    <a:cubicBezTo>
                      <a:pt x="11646568" y="2784737"/>
                      <a:pt x="11614970" y="3026461"/>
                      <a:pt x="11640621" y="3199502"/>
                    </a:cubicBezTo>
                    <a:cubicBezTo>
                      <a:pt x="11666272" y="3372543"/>
                      <a:pt x="11598744" y="3460331"/>
                      <a:pt x="11640621" y="3585648"/>
                    </a:cubicBezTo>
                    <a:cubicBezTo>
                      <a:pt x="11682498" y="3710965"/>
                      <a:pt x="11568396" y="3927670"/>
                      <a:pt x="11640621" y="4247614"/>
                    </a:cubicBezTo>
                    <a:cubicBezTo>
                      <a:pt x="11712846" y="4567558"/>
                      <a:pt x="11606085" y="4473103"/>
                      <a:pt x="11640621" y="4688925"/>
                    </a:cubicBezTo>
                    <a:cubicBezTo>
                      <a:pt x="11675157" y="4904747"/>
                      <a:pt x="11615935" y="5146858"/>
                      <a:pt x="11640621" y="5516382"/>
                    </a:cubicBezTo>
                    <a:cubicBezTo>
                      <a:pt x="11562981" y="5525386"/>
                      <a:pt x="11501296" y="5506137"/>
                      <a:pt x="11407809" y="5516382"/>
                    </a:cubicBezTo>
                    <a:cubicBezTo>
                      <a:pt x="11314322" y="5526627"/>
                      <a:pt x="10942641" y="5438638"/>
                      <a:pt x="10709371" y="5516382"/>
                    </a:cubicBezTo>
                    <a:cubicBezTo>
                      <a:pt x="10476101" y="5594126"/>
                      <a:pt x="10091845" y="5509037"/>
                      <a:pt x="9894528" y="5516382"/>
                    </a:cubicBezTo>
                    <a:cubicBezTo>
                      <a:pt x="9697211" y="5523727"/>
                      <a:pt x="9719227" y="5492953"/>
                      <a:pt x="9545309" y="5516382"/>
                    </a:cubicBezTo>
                    <a:cubicBezTo>
                      <a:pt x="9371391" y="5539811"/>
                      <a:pt x="9072898" y="5457211"/>
                      <a:pt x="8846872" y="5516382"/>
                    </a:cubicBezTo>
                    <a:cubicBezTo>
                      <a:pt x="8620846" y="5575553"/>
                      <a:pt x="8476000" y="5472468"/>
                      <a:pt x="8381247" y="5516382"/>
                    </a:cubicBezTo>
                    <a:cubicBezTo>
                      <a:pt x="8286494" y="5560296"/>
                      <a:pt x="7934181" y="5454398"/>
                      <a:pt x="7566404" y="5516382"/>
                    </a:cubicBezTo>
                    <a:cubicBezTo>
                      <a:pt x="7198627" y="5578366"/>
                      <a:pt x="7375218" y="5495966"/>
                      <a:pt x="7217185" y="5516382"/>
                    </a:cubicBezTo>
                    <a:cubicBezTo>
                      <a:pt x="7059152" y="5536798"/>
                      <a:pt x="6888889" y="5507359"/>
                      <a:pt x="6635154" y="5516382"/>
                    </a:cubicBezTo>
                    <a:cubicBezTo>
                      <a:pt x="6381419" y="5525405"/>
                      <a:pt x="6314240" y="5461594"/>
                      <a:pt x="6053123" y="5516382"/>
                    </a:cubicBezTo>
                    <a:cubicBezTo>
                      <a:pt x="5792006" y="5571170"/>
                      <a:pt x="5684200" y="5484181"/>
                      <a:pt x="5471092" y="5516382"/>
                    </a:cubicBezTo>
                    <a:cubicBezTo>
                      <a:pt x="5257984" y="5548583"/>
                      <a:pt x="5175750" y="5472424"/>
                      <a:pt x="5005467" y="5516382"/>
                    </a:cubicBezTo>
                    <a:cubicBezTo>
                      <a:pt x="4835184" y="5560340"/>
                      <a:pt x="4844936" y="5514397"/>
                      <a:pt x="4772655" y="5516382"/>
                    </a:cubicBezTo>
                    <a:cubicBezTo>
                      <a:pt x="4700374" y="5518367"/>
                      <a:pt x="4341594" y="5471840"/>
                      <a:pt x="4190624" y="5516382"/>
                    </a:cubicBezTo>
                    <a:cubicBezTo>
                      <a:pt x="4039654" y="5560924"/>
                      <a:pt x="3815311" y="5472133"/>
                      <a:pt x="3492186" y="5516382"/>
                    </a:cubicBezTo>
                    <a:cubicBezTo>
                      <a:pt x="3169061" y="5560631"/>
                      <a:pt x="2975796" y="5454530"/>
                      <a:pt x="2677343" y="5516382"/>
                    </a:cubicBezTo>
                    <a:cubicBezTo>
                      <a:pt x="2378890" y="5578234"/>
                      <a:pt x="2476471" y="5485247"/>
                      <a:pt x="2328124" y="5516382"/>
                    </a:cubicBezTo>
                    <a:cubicBezTo>
                      <a:pt x="2179777" y="5547517"/>
                      <a:pt x="1907253" y="5444338"/>
                      <a:pt x="1629687" y="5516382"/>
                    </a:cubicBezTo>
                    <a:cubicBezTo>
                      <a:pt x="1352121" y="5588426"/>
                      <a:pt x="1356491" y="5463261"/>
                      <a:pt x="1164062" y="5516382"/>
                    </a:cubicBezTo>
                    <a:cubicBezTo>
                      <a:pt x="971634" y="5569503"/>
                      <a:pt x="810583" y="5516228"/>
                      <a:pt x="698437" y="5516382"/>
                    </a:cubicBezTo>
                    <a:cubicBezTo>
                      <a:pt x="586291" y="5516536"/>
                      <a:pt x="335399" y="5438524"/>
                      <a:pt x="0" y="5516382"/>
                    </a:cubicBezTo>
                    <a:cubicBezTo>
                      <a:pt x="-9416" y="5400241"/>
                      <a:pt x="4140" y="5316691"/>
                      <a:pt x="0" y="5130235"/>
                    </a:cubicBezTo>
                    <a:cubicBezTo>
                      <a:pt x="-4140" y="4943779"/>
                      <a:pt x="3616" y="4791020"/>
                      <a:pt x="0" y="4468269"/>
                    </a:cubicBezTo>
                    <a:cubicBezTo>
                      <a:pt x="-3616" y="4145518"/>
                      <a:pt x="12403" y="4202263"/>
                      <a:pt x="0" y="3971795"/>
                    </a:cubicBezTo>
                    <a:cubicBezTo>
                      <a:pt x="-12403" y="3741327"/>
                      <a:pt x="25625" y="3685366"/>
                      <a:pt x="0" y="3420157"/>
                    </a:cubicBezTo>
                    <a:cubicBezTo>
                      <a:pt x="-25625" y="3154948"/>
                      <a:pt x="12937" y="3040021"/>
                      <a:pt x="0" y="2923682"/>
                    </a:cubicBezTo>
                    <a:cubicBezTo>
                      <a:pt x="-12937" y="2807343"/>
                      <a:pt x="5596" y="2666145"/>
                      <a:pt x="0" y="2537536"/>
                    </a:cubicBezTo>
                    <a:cubicBezTo>
                      <a:pt x="-5596" y="2408927"/>
                      <a:pt x="42752" y="2095507"/>
                      <a:pt x="0" y="1930734"/>
                    </a:cubicBezTo>
                    <a:cubicBezTo>
                      <a:pt x="-42752" y="1765961"/>
                      <a:pt x="42734" y="1701569"/>
                      <a:pt x="0" y="1544587"/>
                    </a:cubicBezTo>
                    <a:cubicBezTo>
                      <a:pt x="-42734" y="1387605"/>
                      <a:pt x="35053" y="1255436"/>
                      <a:pt x="0" y="1048113"/>
                    </a:cubicBezTo>
                    <a:cubicBezTo>
                      <a:pt x="-35053" y="840790"/>
                      <a:pt x="8274" y="295910"/>
                      <a:pt x="0" y="0"/>
                    </a:cubicBezTo>
                    <a:close/>
                  </a:path>
                </a:pathLst>
              </a:custGeom>
              <a:solidFill>
                <a:srgbClr val="FDFCFE"/>
              </a:solidFill>
              <a:ln w="19050">
                <a:solidFill>
                  <a:schemeClr val="tx2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4222273020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2000" dirty="0"/>
                  <a:t>Gaussian process – Kernel functions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Kernels typically have the property that points closer in the input space are more strongly correlated.</a:t>
                </a:r>
              </a:p>
              <a:p>
                <a:pPr marL="1200150" lvl="2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ko-KR" sz="1600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600" dirty="0"/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endParaRPr lang="en-US" altLang="ko-KR" dirty="0"/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Power exponential (</a:t>
                </a:r>
                <a:r>
                  <a:rPr lang="en-US" altLang="ko-KR" dirty="0" err="1"/>
                  <a:t>Gaussain</a:t>
                </a:r>
                <a:r>
                  <a:rPr lang="en-US" altLang="ko-KR" dirty="0"/>
                  <a:t>) kernel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b="0" dirty="0"/>
              </a:p>
              <a:p>
                <a:pPr lvl="3"/>
                <a:r>
                  <a:rPr lang="en-US" altLang="ko-KR" b="0" dirty="0"/>
                  <a:t>    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ko-KR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0:</m:t>
                        </m:r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ko-KR" sz="1400" dirty="0"/>
                  <a:t> : parameters of the kernel 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endParaRPr lang="en-US" altLang="ko-KR" dirty="0"/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 err="1"/>
                  <a:t>Matern</a:t>
                </a:r>
                <a:r>
                  <a:rPr lang="en-US" altLang="ko-KR" dirty="0"/>
                  <a:t> kernel</a:t>
                </a:r>
              </a:p>
              <a:p>
                <a:pPr lvl="1"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l-GR" altLang="ko-K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den>
                    </m:f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rad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rad>
                    <m:d>
                      <m:dPr>
                        <m:begChr m:val="‖"/>
                        <m:endChr m:val="‖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    </a:t>
                </a:r>
                <a14:m>
                  <m:oMath xmlns:m="http://schemas.openxmlformats.org/officeDocument/2006/math">
                    <m:r>
                      <a:rPr lang="ko-KR" alt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ko-KR" sz="1400" dirty="0"/>
                  <a:t> : parameter</a:t>
                </a:r>
                <a:endParaRPr lang="en-US" altLang="ko-KR" dirty="0"/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endParaRPr lang="en-US" altLang="ko-KR" dirty="0"/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Squared Exponential kernel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endParaRPr lang="en-US" altLang="ko-KR" dirty="0"/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RBF kernel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endParaRPr lang="en-US" altLang="ko-KR" dirty="0"/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2000" dirty="0"/>
                  <a:t>Gaussian process – Mean function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29F09B-AEB1-3A84-9CA0-3D3F658D4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0" y="1068515"/>
                <a:ext cx="11640621" cy="5516382"/>
              </a:xfrm>
              <a:prstGeom prst="rect">
                <a:avLst/>
              </a:prstGeom>
              <a:blipFill>
                <a:blip r:embed="rId2"/>
                <a:stretch>
                  <a:fillRect l="-208"/>
                </a:stretch>
              </a:blipFill>
              <a:ln w="19050">
                <a:solidFill>
                  <a:schemeClr val="tx2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4222273020">
                      <a:custGeom>
                        <a:avLst/>
                        <a:gdLst>
                          <a:gd name="connsiteX0" fmla="*/ 0 w 11640621"/>
                          <a:gd name="connsiteY0" fmla="*/ 0 h 5516382"/>
                          <a:gd name="connsiteX1" fmla="*/ 465625 w 11640621"/>
                          <a:gd name="connsiteY1" fmla="*/ 0 h 5516382"/>
                          <a:gd name="connsiteX2" fmla="*/ 931250 w 11640621"/>
                          <a:gd name="connsiteY2" fmla="*/ 0 h 5516382"/>
                          <a:gd name="connsiteX3" fmla="*/ 1164062 w 11640621"/>
                          <a:gd name="connsiteY3" fmla="*/ 0 h 5516382"/>
                          <a:gd name="connsiteX4" fmla="*/ 1513281 w 11640621"/>
                          <a:gd name="connsiteY4" fmla="*/ 0 h 5516382"/>
                          <a:gd name="connsiteX5" fmla="*/ 1978906 w 11640621"/>
                          <a:gd name="connsiteY5" fmla="*/ 0 h 5516382"/>
                          <a:gd name="connsiteX6" fmla="*/ 2677343 w 11640621"/>
                          <a:gd name="connsiteY6" fmla="*/ 0 h 5516382"/>
                          <a:gd name="connsiteX7" fmla="*/ 3492186 w 11640621"/>
                          <a:gd name="connsiteY7" fmla="*/ 0 h 5516382"/>
                          <a:gd name="connsiteX8" fmla="*/ 4074217 w 11640621"/>
                          <a:gd name="connsiteY8" fmla="*/ 0 h 5516382"/>
                          <a:gd name="connsiteX9" fmla="*/ 4889061 w 11640621"/>
                          <a:gd name="connsiteY9" fmla="*/ 0 h 5516382"/>
                          <a:gd name="connsiteX10" fmla="*/ 5238279 w 11640621"/>
                          <a:gd name="connsiteY10" fmla="*/ 0 h 5516382"/>
                          <a:gd name="connsiteX11" fmla="*/ 5587498 w 11640621"/>
                          <a:gd name="connsiteY11" fmla="*/ 0 h 5516382"/>
                          <a:gd name="connsiteX12" fmla="*/ 6402342 w 11640621"/>
                          <a:gd name="connsiteY12" fmla="*/ 0 h 5516382"/>
                          <a:gd name="connsiteX13" fmla="*/ 6867966 w 11640621"/>
                          <a:gd name="connsiteY13" fmla="*/ 0 h 5516382"/>
                          <a:gd name="connsiteX14" fmla="*/ 7217185 w 11640621"/>
                          <a:gd name="connsiteY14" fmla="*/ 0 h 5516382"/>
                          <a:gd name="connsiteX15" fmla="*/ 7915622 w 11640621"/>
                          <a:gd name="connsiteY15" fmla="*/ 0 h 5516382"/>
                          <a:gd name="connsiteX16" fmla="*/ 8148435 w 11640621"/>
                          <a:gd name="connsiteY16" fmla="*/ 0 h 5516382"/>
                          <a:gd name="connsiteX17" fmla="*/ 8963278 w 11640621"/>
                          <a:gd name="connsiteY17" fmla="*/ 0 h 5516382"/>
                          <a:gd name="connsiteX18" fmla="*/ 9545309 w 11640621"/>
                          <a:gd name="connsiteY18" fmla="*/ 0 h 5516382"/>
                          <a:gd name="connsiteX19" fmla="*/ 9894528 w 11640621"/>
                          <a:gd name="connsiteY19" fmla="*/ 0 h 5516382"/>
                          <a:gd name="connsiteX20" fmla="*/ 10592965 w 11640621"/>
                          <a:gd name="connsiteY20" fmla="*/ 0 h 5516382"/>
                          <a:gd name="connsiteX21" fmla="*/ 11640621 w 11640621"/>
                          <a:gd name="connsiteY21" fmla="*/ 0 h 5516382"/>
                          <a:gd name="connsiteX22" fmla="*/ 11640621 w 11640621"/>
                          <a:gd name="connsiteY22" fmla="*/ 606802 h 5516382"/>
                          <a:gd name="connsiteX23" fmla="*/ 11640621 w 11640621"/>
                          <a:gd name="connsiteY23" fmla="*/ 1103276 h 5516382"/>
                          <a:gd name="connsiteX24" fmla="*/ 11640621 w 11640621"/>
                          <a:gd name="connsiteY24" fmla="*/ 1599751 h 5516382"/>
                          <a:gd name="connsiteX25" fmla="*/ 11640621 w 11640621"/>
                          <a:gd name="connsiteY25" fmla="*/ 2206553 h 5516382"/>
                          <a:gd name="connsiteX26" fmla="*/ 11640621 w 11640621"/>
                          <a:gd name="connsiteY26" fmla="*/ 2868519 h 5516382"/>
                          <a:gd name="connsiteX27" fmla="*/ 11640621 w 11640621"/>
                          <a:gd name="connsiteY27" fmla="*/ 3309829 h 5516382"/>
                          <a:gd name="connsiteX28" fmla="*/ 11640621 w 11640621"/>
                          <a:gd name="connsiteY28" fmla="*/ 3971795 h 5516382"/>
                          <a:gd name="connsiteX29" fmla="*/ 11640621 w 11640621"/>
                          <a:gd name="connsiteY29" fmla="*/ 4468269 h 5516382"/>
                          <a:gd name="connsiteX30" fmla="*/ 11640621 w 11640621"/>
                          <a:gd name="connsiteY30" fmla="*/ 5516382 h 5516382"/>
                          <a:gd name="connsiteX31" fmla="*/ 11291402 w 11640621"/>
                          <a:gd name="connsiteY31" fmla="*/ 5516382 h 5516382"/>
                          <a:gd name="connsiteX32" fmla="*/ 11058590 w 11640621"/>
                          <a:gd name="connsiteY32" fmla="*/ 5516382 h 5516382"/>
                          <a:gd name="connsiteX33" fmla="*/ 10709371 w 11640621"/>
                          <a:gd name="connsiteY33" fmla="*/ 5516382 h 5516382"/>
                          <a:gd name="connsiteX34" fmla="*/ 10360153 w 11640621"/>
                          <a:gd name="connsiteY34" fmla="*/ 5516382 h 5516382"/>
                          <a:gd name="connsiteX35" fmla="*/ 9778122 w 11640621"/>
                          <a:gd name="connsiteY35" fmla="*/ 5516382 h 5516382"/>
                          <a:gd name="connsiteX36" fmla="*/ 9079684 w 11640621"/>
                          <a:gd name="connsiteY36" fmla="*/ 5516382 h 5516382"/>
                          <a:gd name="connsiteX37" fmla="*/ 8730466 w 11640621"/>
                          <a:gd name="connsiteY37" fmla="*/ 5516382 h 5516382"/>
                          <a:gd name="connsiteX38" fmla="*/ 7915622 w 11640621"/>
                          <a:gd name="connsiteY38" fmla="*/ 5516382 h 5516382"/>
                          <a:gd name="connsiteX39" fmla="*/ 7449997 w 11640621"/>
                          <a:gd name="connsiteY39" fmla="*/ 5516382 h 5516382"/>
                          <a:gd name="connsiteX40" fmla="*/ 6635154 w 11640621"/>
                          <a:gd name="connsiteY40" fmla="*/ 5516382 h 5516382"/>
                          <a:gd name="connsiteX41" fmla="*/ 6169529 w 11640621"/>
                          <a:gd name="connsiteY41" fmla="*/ 5516382 h 5516382"/>
                          <a:gd name="connsiteX42" fmla="*/ 5587498 w 11640621"/>
                          <a:gd name="connsiteY42" fmla="*/ 5516382 h 5516382"/>
                          <a:gd name="connsiteX43" fmla="*/ 5121873 w 11640621"/>
                          <a:gd name="connsiteY43" fmla="*/ 5516382 h 5516382"/>
                          <a:gd name="connsiteX44" fmla="*/ 4656248 w 11640621"/>
                          <a:gd name="connsiteY44" fmla="*/ 5516382 h 5516382"/>
                          <a:gd name="connsiteX45" fmla="*/ 3957811 w 11640621"/>
                          <a:gd name="connsiteY45" fmla="*/ 5516382 h 5516382"/>
                          <a:gd name="connsiteX46" fmla="*/ 3375780 w 11640621"/>
                          <a:gd name="connsiteY46" fmla="*/ 5516382 h 5516382"/>
                          <a:gd name="connsiteX47" fmla="*/ 2560937 w 11640621"/>
                          <a:gd name="connsiteY47" fmla="*/ 5516382 h 5516382"/>
                          <a:gd name="connsiteX48" fmla="*/ 2328124 w 11640621"/>
                          <a:gd name="connsiteY48" fmla="*/ 5516382 h 5516382"/>
                          <a:gd name="connsiteX49" fmla="*/ 1746093 w 11640621"/>
                          <a:gd name="connsiteY49" fmla="*/ 5516382 h 5516382"/>
                          <a:gd name="connsiteX50" fmla="*/ 1513281 w 11640621"/>
                          <a:gd name="connsiteY50" fmla="*/ 5516382 h 5516382"/>
                          <a:gd name="connsiteX51" fmla="*/ 814843 w 11640621"/>
                          <a:gd name="connsiteY51" fmla="*/ 5516382 h 5516382"/>
                          <a:gd name="connsiteX52" fmla="*/ 0 w 11640621"/>
                          <a:gd name="connsiteY52" fmla="*/ 5516382 h 5516382"/>
                          <a:gd name="connsiteX53" fmla="*/ 0 w 11640621"/>
                          <a:gd name="connsiteY53" fmla="*/ 4909580 h 5516382"/>
                          <a:gd name="connsiteX54" fmla="*/ 0 w 11640621"/>
                          <a:gd name="connsiteY54" fmla="*/ 4302778 h 5516382"/>
                          <a:gd name="connsiteX55" fmla="*/ 0 w 11640621"/>
                          <a:gd name="connsiteY55" fmla="*/ 3751140 h 5516382"/>
                          <a:gd name="connsiteX56" fmla="*/ 0 w 11640621"/>
                          <a:gd name="connsiteY56" fmla="*/ 3089174 h 5516382"/>
                          <a:gd name="connsiteX57" fmla="*/ 0 w 11640621"/>
                          <a:gd name="connsiteY57" fmla="*/ 2537536 h 5516382"/>
                          <a:gd name="connsiteX58" fmla="*/ 0 w 11640621"/>
                          <a:gd name="connsiteY58" fmla="*/ 2096225 h 5516382"/>
                          <a:gd name="connsiteX59" fmla="*/ 0 w 11640621"/>
                          <a:gd name="connsiteY59" fmla="*/ 1599751 h 5516382"/>
                          <a:gd name="connsiteX60" fmla="*/ 0 w 11640621"/>
                          <a:gd name="connsiteY60" fmla="*/ 1103276 h 5516382"/>
                          <a:gd name="connsiteX61" fmla="*/ 0 w 11640621"/>
                          <a:gd name="connsiteY61" fmla="*/ 606802 h 5516382"/>
                          <a:gd name="connsiteX62" fmla="*/ 0 w 11640621"/>
                          <a:gd name="connsiteY62" fmla="*/ 0 h 5516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</a:cxnLst>
                        <a:rect l="l" t="t" r="r" b="b"/>
                        <a:pathLst>
                          <a:path w="11640621" h="5516382" fill="none" extrusionOk="0">
                            <a:moveTo>
                              <a:pt x="0" y="0"/>
                            </a:moveTo>
                            <a:cubicBezTo>
                              <a:pt x="156785" y="-54290"/>
                              <a:pt x="357933" y="15074"/>
                              <a:pt x="465625" y="0"/>
                            </a:cubicBezTo>
                            <a:cubicBezTo>
                              <a:pt x="573317" y="-15074"/>
                              <a:pt x="808701" y="49287"/>
                              <a:pt x="931250" y="0"/>
                            </a:cubicBezTo>
                            <a:cubicBezTo>
                              <a:pt x="1053799" y="-49287"/>
                              <a:pt x="1110516" y="22719"/>
                              <a:pt x="1164062" y="0"/>
                            </a:cubicBezTo>
                            <a:cubicBezTo>
                              <a:pt x="1217608" y="-22719"/>
                              <a:pt x="1367213" y="25352"/>
                              <a:pt x="1513281" y="0"/>
                            </a:cubicBezTo>
                            <a:cubicBezTo>
                              <a:pt x="1659349" y="-25352"/>
                              <a:pt x="1798345" y="22140"/>
                              <a:pt x="1978906" y="0"/>
                            </a:cubicBezTo>
                            <a:cubicBezTo>
                              <a:pt x="2159467" y="-22140"/>
                              <a:pt x="2478165" y="73411"/>
                              <a:pt x="2677343" y="0"/>
                            </a:cubicBezTo>
                            <a:cubicBezTo>
                              <a:pt x="2876521" y="-73411"/>
                              <a:pt x="3302764" y="90700"/>
                              <a:pt x="3492186" y="0"/>
                            </a:cubicBezTo>
                            <a:cubicBezTo>
                              <a:pt x="3681608" y="-90700"/>
                              <a:pt x="3823915" y="19368"/>
                              <a:pt x="4074217" y="0"/>
                            </a:cubicBezTo>
                            <a:cubicBezTo>
                              <a:pt x="4324519" y="-19368"/>
                              <a:pt x="4593052" y="68630"/>
                              <a:pt x="4889061" y="0"/>
                            </a:cubicBezTo>
                            <a:cubicBezTo>
                              <a:pt x="5185070" y="-68630"/>
                              <a:pt x="5074534" y="31699"/>
                              <a:pt x="5238279" y="0"/>
                            </a:cubicBezTo>
                            <a:cubicBezTo>
                              <a:pt x="5402024" y="-31699"/>
                              <a:pt x="5498617" y="28577"/>
                              <a:pt x="5587498" y="0"/>
                            </a:cubicBezTo>
                            <a:cubicBezTo>
                              <a:pt x="5676379" y="-28577"/>
                              <a:pt x="5999969" y="36316"/>
                              <a:pt x="6402342" y="0"/>
                            </a:cubicBezTo>
                            <a:cubicBezTo>
                              <a:pt x="6804715" y="-36316"/>
                              <a:pt x="6757331" y="11003"/>
                              <a:pt x="6867966" y="0"/>
                            </a:cubicBezTo>
                            <a:cubicBezTo>
                              <a:pt x="6978601" y="-11003"/>
                              <a:pt x="7136614" y="968"/>
                              <a:pt x="7217185" y="0"/>
                            </a:cubicBezTo>
                            <a:cubicBezTo>
                              <a:pt x="7297756" y="-968"/>
                              <a:pt x="7767142" y="31338"/>
                              <a:pt x="7915622" y="0"/>
                            </a:cubicBezTo>
                            <a:cubicBezTo>
                              <a:pt x="8064102" y="-31338"/>
                              <a:pt x="8070612" y="252"/>
                              <a:pt x="8148435" y="0"/>
                            </a:cubicBezTo>
                            <a:cubicBezTo>
                              <a:pt x="8226258" y="-252"/>
                              <a:pt x="8637550" y="3161"/>
                              <a:pt x="8963278" y="0"/>
                            </a:cubicBezTo>
                            <a:cubicBezTo>
                              <a:pt x="9289006" y="-3161"/>
                              <a:pt x="9281886" y="51901"/>
                              <a:pt x="9545309" y="0"/>
                            </a:cubicBezTo>
                            <a:cubicBezTo>
                              <a:pt x="9808732" y="-51901"/>
                              <a:pt x="9777090" y="25320"/>
                              <a:pt x="9894528" y="0"/>
                            </a:cubicBezTo>
                            <a:cubicBezTo>
                              <a:pt x="10011966" y="-25320"/>
                              <a:pt x="10256250" y="60439"/>
                              <a:pt x="10592965" y="0"/>
                            </a:cubicBezTo>
                            <a:cubicBezTo>
                              <a:pt x="10929680" y="-60439"/>
                              <a:pt x="11296571" y="82522"/>
                              <a:pt x="11640621" y="0"/>
                            </a:cubicBezTo>
                            <a:cubicBezTo>
                              <a:pt x="11672324" y="237287"/>
                              <a:pt x="11605616" y="352448"/>
                              <a:pt x="11640621" y="606802"/>
                            </a:cubicBezTo>
                            <a:cubicBezTo>
                              <a:pt x="11675626" y="861156"/>
                              <a:pt x="11636572" y="905339"/>
                              <a:pt x="11640621" y="1103276"/>
                            </a:cubicBezTo>
                            <a:cubicBezTo>
                              <a:pt x="11644670" y="1301213"/>
                              <a:pt x="11591693" y="1485266"/>
                              <a:pt x="11640621" y="1599751"/>
                            </a:cubicBezTo>
                            <a:cubicBezTo>
                              <a:pt x="11689549" y="1714237"/>
                              <a:pt x="11621563" y="1920749"/>
                              <a:pt x="11640621" y="2206553"/>
                            </a:cubicBezTo>
                            <a:cubicBezTo>
                              <a:pt x="11659679" y="2492357"/>
                              <a:pt x="11638070" y="2561847"/>
                              <a:pt x="11640621" y="2868519"/>
                            </a:cubicBezTo>
                            <a:cubicBezTo>
                              <a:pt x="11643172" y="3175191"/>
                              <a:pt x="11596637" y="3152865"/>
                              <a:pt x="11640621" y="3309829"/>
                            </a:cubicBezTo>
                            <a:cubicBezTo>
                              <a:pt x="11684605" y="3466793"/>
                              <a:pt x="11600369" y="3836830"/>
                              <a:pt x="11640621" y="3971795"/>
                            </a:cubicBezTo>
                            <a:cubicBezTo>
                              <a:pt x="11680873" y="4106760"/>
                              <a:pt x="11628952" y="4368334"/>
                              <a:pt x="11640621" y="4468269"/>
                            </a:cubicBezTo>
                            <a:cubicBezTo>
                              <a:pt x="11652290" y="4568204"/>
                              <a:pt x="11538857" y="5239492"/>
                              <a:pt x="11640621" y="5516382"/>
                            </a:cubicBezTo>
                            <a:cubicBezTo>
                              <a:pt x="11506407" y="5547958"/>
                              <a:pt x="11429024" y="5515977"/>
                              <a:pt x="11291402" y="5516382"/>
                            </a:cubicBezTo>
                            <a:cubicBezTo>
                              <a:pt x="11153780" y="5516787"/>
                              <a:pt x="11120597" y="5514355"/>
                              <a:pt x="11058590" y="5516382"/>
                            </a:cubicBezTo>
                            <a:cubicBezTo>
                              <a:pt x="10996583" y="5518409"/>
                              <a:pt x="10799739" y="5481262"/>
                              <a:pt x="10709371" y="5516382"/>
                            </a:cubicBezTo>
                            <a:cubicBezTo>
                              <a:pt x="10619003" y="5551502"/>
                              <a:pt x="10473512" y="5483743"/>
                              <a:pt x="10360153" y="5516382"/>
                            </a:cubicBezTo>
                            <a:cubicBezTo>
                              <a:pt x="10246794" y="5549021"/>
                              <a:pt x="9894538" y="5472663"/>
                              <a:pt x="9778122" y="5516382"/>
                            </a:cubicBezTo>
                            <a:cubicBezTo>
                              <a:pt x="9661706" y="5560101"/>
                              <a:pt x="9285818" y="5475123"/>
                              <a:pt x="9079684" y="5516382"/>
                            </a:cubicBezTo>
                            <a:cubicBezTo>
                              <a:pt x="8873550" y="5557641"/>
                              <a:pt x="8840961" y="5507143"/>
                              <a:pt x="8730466" y="5516382"/>
                            </a:cubicBezTo>
                            <a:cubicBezTo>
                              <a:pt x="8619971" y="5525621"/>
                              <a:pt x="8273474" y="5515797"/>
                              <a:pt x="7915622" y="5516382"/>
                            </a:cubicBezTo>
                            <a:cubicBezTo>
                              <a:pt x="7557770" y="5516967"/>
                              <a:pt x="7642934" y="5496389"/>
                              <a:pt x="7449997" y="5516382"/>
                            </a:cubicBezTo>
                            <a:cubicBezTo>
                              <a:pt x="7257060" y="5536375"/>
                              <a:pt x="7024995" y="5510515"/>
                              <a:pt x="6635154" y="5516382"/>
                            </a:cubicBezTo>
                            <a:cubicBezTo>
                              <a:pt x="6245313" y="5522249"/>
                              <a:pt x="6300545" y="5511270"/>
                              <a:pt x="6169529" y="5516382"/>
                            </a:cubicBezTo>
                            <a:cubicBezTo>
                              <a:pt x="6038513" y="5521494"/>
                              <a:pt x="5763999" y="5497813"/>
                              <a:pt x="5587498" y="5516382"/>
                            </a:cubicBezTo>
                            <a:cubicBezTo>
                              <a:pt x="5410997" y="5534951"/>
                              <a:pt x="5347808" y="5480099"/>
                              <a:pt x="5121873" y="5516382"/>
                            </a:cubicBezTo>
                            <a:cubicBezTo>
                              <a:pt x="4895939" y="5552665"/>
                              <a:pt x="4871295" y="5470268"/>
                              <a:pt x="4656248" y="5516382"/>
                            </a:cubicBezTo>
                            <a:cubicBezTo>
                              <a:pt x="4441201" y="5562496"/>
                              <a:pt x="4175128" y="5500045"/>
                              <a:pt x="3957811" y="5516382"/>
                            </a:cubicBezTo>
                            <a:cubicBezTo>
                              <a:pt x="3740494" y="5532719"/>
                              <a:pt x="3565010" y="5511629"/>
                              <a:pt x="3375780" y="5516382"/>
                            </a:cubicBezTo>
                            <a:cubicBezTo>
                              <a:pt x="3186550" y="5521135"/>
                              <a:pt x="2770486" y="5464632"/>
                              <a:pt x="2560937" y="5516382"/>
                            </a:cubicBezTo>
                            <a:cubicBezTo>
                              <a:pt x="2351388" y="5568132"/>
                              <a:pt x="2436886" y="5512188"/>
                              <a:pt x="2328124" y="5516382"/>
                            </a:cubicBezTo>
                            <a:cubicBezTo>
                              <a:pt x="2219362" y="5520576"/>
                              <a:pt x="1868467" y="5459116"/>
                              <a:pt x="1746093" y="5516382"/>
                            </a:cubicBezTo>
                            <a:cubicBezTo>
                              <a:pt x="1623719" y="5573648"/>
                              <a:pt x="1614719" y="5497994"/>
                              <a:pt x="1513281" y="5516382"/>
                            </a:cubicBezTo>
                            <a:cubicBezTo>
                              <a:pt x="1411843" y="5534770"/>
                              <a:pt x="983000" y="5492619"/>
                              <a:pt x="814843" y="5516382"/>
                            </a:cubicBezTo>
                            <a:cubicBezTo>
                              <a:pt x="646686" y="5540145"/>
                              <a:pt x="273162" y="5428471"/>
                              <a:pt x="0" y="5516382"/>
                            </a:cubicBezTo>
                            <a:cubicBezTo>
                              <a:pt x="-63769" y="5374327"/>
                              <a:pt x="43779" y="5149654"/>
                              <a:pt x="0" y="4909580"/>
                            </a:cubicBezTo>
                            <a:cubicBezTo>
                              <a:pt x="-43779" y="4669506"/>
                              <a:pt x="22768" y="4598977"/>
                              <a:pt x="0" y="4302778"/>
                            </a:cubicBezTo>
                            <a:cubicBezTo>
                              <a:pt x="-22768" y="4006579"/>
                              <a:pt x="43421" y="3959447"/>
                              <a:pt x="0" y="3751140"/>
                            </a:cubicBezTo>
                            <a:cubicBezTo>
                              <a:pt x="-43421" y="3542833"/>
                              <a:pt x="49523" y="3347452"/>
                              <a:pt x="0" y="3089174"/>
                            </a:cubicBezTo>
                            <a:cubicBezTo>
                              <a:pt x="-49523" y="2830896"/>
                              <a:pt x="29309" y="2782231"/>
                              <a:pt x="0" y="2537536"/>
                            </a:cubicBezTo>
                            <a:cubicBezTo>
                              <a:pt x="-29309" y="2292841"/>
                              <a:pt x="30342" y="2277641"/>
                              <a:pt x="0" y="2096225"/>
                            </a:cubicBezTo>
                            <a:cubicBezTo>
                              <a:pt x="-30342" y="1914809"/>
                              <a:pt x="19262" y="1709658"/>
                              <a:pt x="0" y="1599751"/>
                            </a:cubicBezTo>
                            <a:cubicBezTo>
                              <a:pt x="-19262" y="1489844"/>
                              <a:pt x="42868" y="1297764"/>
                              <a:pt x="0" y="1103276"/>
                            </a:cubicBezTo>
                            <a:cubicBezTo>
                              <a:pt x="-42868" y="908789"/>
                              <a:pt x="34919" y="716229"/>
                              <a:pt x="0" y="606802"/>
                            </a:cubicBezTo>
                            <a:cubicBezTo>
                              <a:pt x="-34919" y="497375"/>
                              <a:pt x="28960" y="290858"/>
                              <a:pt x="0" y="0"/>
                            </a:cubicBezTo>
                            <a:close/>
                          </a:path>
                          <a:path w="11640621" h="5516382" stroke="0" extrusionOk="0">
                            <a:moveTo>
                              <a:pt x="0" y="0"/>
                            </a:moveTo>
                            <a:cubicBezTo>
                              <a:pt x="265283" y="-58302"/>
                              <a:pt x="464794" y="49631"/>
                              <a:pt x="698437" y="0"/>
                            </a:cubicBezTo>
                            <a:cubicBezTo>
                              <a:pt x="932080" y="-49631"/>
                              <a:pt x="1328251" y="11084"/>
                              <a:pt x="1513281" y="0"/>
                            </a:cubicBezTo>
                            <a:cubicBezTo>
                              <a:pt x="1698311" y="-11084"/>
                              <a:pt x="2043400" y="32326"/>
                              <a:pt x="2328124" y="0"/>
                            </a:cubicBezTo>
                            <a:cubicBezTo>
                              <a:pt x="2612848" y="-32326"/>
                              <a:pt x="2767687" y="70749"/>
                              <a:pt x="3142968" y="0"/>
                            </a:cubicBezTo>
                            <a:cubicBezTo>
                              <a:pt x="3518249" y="-70749"/>
                              <a:pt x="3681468" y="36523"/>
                              <a:pt x="3957811" y="0"/>
                            </a:cubicBezTo>
                            <a:cubicBezTo>
                              <a:pt x="4234154" y="-36523"/>
                              <a:pt x="4407116" y="62069"/>
                              <a:pt x="4656248" y="0"/>
                            </a:cubicBezTo>
                            <a:cubicBezTo>
                              <a:pt x="4905380" y="-62069"/>
                              <a:pt x="5069800" y="1763"/>
                              <a:pt x="5238279" y="0"/>
                            </a:cubicBezTo>
                            <a:cubicBezTo>
                              <a:pt x="5406758" y="-1763"/>
                              <a:pt x="5469332" y="6900"/>
                              <a:pt x="5587498" y="0"/>
                            </a:cubicBezTo>
                            <a:cubicBezTo>
                              <a:pt x="5705664" y="-6900"/>
                              <a:pt x="6008430" y="81146"/>
                              <a:pt x="6402342" y="0"/>
                            </a:cubicBezTo>
                            <a:cubicBezTo>
                              <a:pt x="6796254" y="-81146"/>
                              <a:pt x="6673668" y="6745"/>
                              <a:pt x="6751560" y="0"/>
                            </a:cubicBezTo>
                            <a:cubicBezTo>
                              <a:pt x="6829452" y="-6745"/>
                              <a:pt x="7169240" y="67591"/>
                              <a:pt x="7333591" y="0"/>
                            </a:cubicBezTo>
                            <a:cubicBezTo>
                              <a:pt x="7497942" y="-67591"/>
                              <a:pt x="7768837" y="48596"/>
                              <a:pt x="8148435" y="0"/>
                            </a:cubicBezTo>
                            <a:cubicBezTo>
                              <a:pt x="8528033" y="-48596"/>
                              <a:pt x="8564038" y="6469"/>
                              <a:pt x="8846872" y="0"/>
                            </a:cubicBezTo>
                            <a:cubicBezTo>
                              <a:pt x="9129706" y="-6469"/>
                              <a:pt x="9401651" y="5238"/>
                              <a:pt x="9545309" y="0"/>
                            </a:cubicBezTo>
                            <a:cubicBezTo>
                              <a:pt x="9688967" y="-5238"/>
                              <a:pt x="9802033" y="29016"/>
                              <a:pt x="10010934" y="0"/>
                            </a:cubicBezTo>
                            <a:cubicBezTo>
                              <a:pt x="10219835" y="-29016"/>
                              <a:pt x="10312810" y="17515"/>
                              <a:pt x="10476559" y="0"/>
                            </a:cubicBezTo>
                            <a:cubicBezTo>
                              <a:pt x="10640309" y="-17515"/>
                              <a:pt x="11172608" y="57414"/>
                              <a:pt x="11640621" y="0"/>
                            </a:cubicBezTo>
                            <a:cubicBezTo>
                              <a:pt x="11689113" y="189539"/>
                              <a:pt x="11599364" y="330806"/>
                              <a:pt x="11640621" y="551638"/>
                            </a:cubicBezTo>
                            <a:cubicBezTo>
                              <a:pt x="11681878" y="772470"/>
                              <a:pt x="11596283" y="1017224"/>
                              <a:pt x="11640621" y="1213604"/>
                            </a:cubicBezTo>
                            <a:cubicBezTo>
                              <a:pt x="11684959" y="1409984"/>
                              <a:pt x="11608865" y="1562930"/>
                              <a:pt x="11640621" y="1820406"/>
                            </a:cubicBezTo>
                            <a:cubicBezTo>
                              <a:pt x="11672377" y="2077882"/>
                              <a:pt x="11617170" y="2083669"/>
                              <a:pt x="11640621" y="2206553"/>
                            </a:cubicBezTo>
                            <a:cubicBezTo>
                              <a:pt x="11664072" y="2329437"/>
                              <a:pt x="11634674" y="2400663"/>
                              <a:pt x="11640621" y="2592700"/>
                            </a:cubicBezTo>
                            <a:cubicBezTo>
                              <a:pt x="11646568" y="2784737"/>
                              <a:pt x="11614970" y="3026461"/>
                              <a:pt x="11640621" y="3199502"/>
                            </a:cubicBezTo>
                            <a:cubicBezTo>
                              <a:pt x="11666272" y="3372543"/>
                              <a:pt x="11598744" y="3460331"/>
                              <a:pt x="11640621" y="3585648"/>
                            </a:cubicBezTo>
                            <a:cubicBezTo>
                              <a:pt x="11682498" y="3710965"/>
                              <a:pt x="11568396" y="3927670"/>
                              <a:pt x="11640621" y="4247614"/>
                            </a:cubicBezTo>
                            <a:cubicBezTo>
                              <a:pt x="11712846" y="4567558"/>
                              <a:pt x="11606085" y="4473103"/>
                              <a:pt x="11640621" y="4688925"/>
                            </a:cubicBezTo>
                            <a:cubicBezTo>
                              <a:pt x="11675157" y="4904747"/>
                              <a:pt x="11615935" y="5146858"/>
                              <a:pt x="11640621" y="5516382"/>
                            </a:cubicBezTo>
                            <a:cubicBezTo>
                              <a:pt x="11562981" y="5525386"/>
                              <a:pt x="11501296" y="5506137"/>
                              <a:pt x="11407809" y="5516382"/>
                            </a:cubicBezTo>
                            <a:cubicBezTo>
                              <a:pt x="11314322" y="5526627"/>
                              <a:pt x="10942641" y="5438638"/>
                              <a:pt x="10709371" y="5516382"/>
                            </a:cubicBezTo>
                            <a:cubicBezTo>
                              <a:pt x="10476101" y="5594126"/>
                              <a:pt x="10091845" y="5509037"/>
                              <a:pt x="9894528" y="5516382"/>
                            </a:cubicBezTo>
                            <a:cubicBezTo>
                              <a:pt x="9697211" y="5523727"/>
                              <a:pt x="9719227" y="5492953"/>
                              <a:pt x="9545309" y="5516382"/>
                            </a:cubicBezTo>
                            <a:cubicBezTo>
                              <a:pt x="9371391" y="5539811"/>
                              <a:pt x="9072898" y="5457211"/>
                              <a:pt x="8846872" y="5516382"/>
                            </a:cubicBezTo>
                            <a:cubicBezTo>
                              <a:pt x="8620846" y="5575553"/>
                              <a:pt x="8476000" y="5472468"/>
                              <a:pt x="8381247" y="5516382"/>
                            </a:cubicBezTo>
                            <a:cubicBezTo>
                              <a:pt x="8286494" y="5560296"/>
                              <a:pt x="7934181" y="5454398"/>
                              <a:pt x="7566404" y="5516382"/>
                            </a:cubicBezTo>
                            <a:cubicBezTo>
                              <a:pt x="7198627" y="5578366"/>
                              <a:pt x="7375218" y="5495966"/>
                              <a:pt x="7217185" y="5516382"/>
                            </a:cubicBezTo>
                            <a:cubicBezTo>
                              <a:pt x="7059152" y="5536798"/>
                              <a:pt x="6888889" y="5507359"/>
                              <a:pt x="6635154" y="5516382"/>
                            </a:cubicBezTo>
                            <a:cubicBezTo>
                              <a:pt x="6381419" y="5525405"/>
                              <a:pt x="6314240" y="5461594"/>
                              <a:pt x="6053123" y="5516382"/>
                            </a:cubicBezTo>
                            <a:cubicBezTo>
                              <a:pt x="5792006" y="5571170"/>
                              <a:pt x="5684200" y="5484181"/>
                              <a:pt x="5471092" y="5516382"/>
                            </a:cubicBezTo>
                            <a:cubicBezTo>
                              <a:pt x="5257984" y="5548583"/>
                              <a:pt x="5175750" y="5472424"/>
                              <a:pt x="5005467" y="5516382"/>
                            </a:cubicBezTo>
                            <a:cubicBezTo>
                              <a:pt x="4835184" y="5560340"/>
                              <a:pt x="4844936" y="5514397"/>
                              <a:pt x="4772655" y="5516382"/>
                            </a:cubicBezTo>
                            <a:cubicBezTo>
                              <a:pt x="4700374" y="5518367"/>
                              <a:pt x="4341594" y="5471840"/>
                              <a:pt x="4190624" y="5516382"/>
                            </a:cubicBezTo>
                            <a:cubicBezTo>
                              <a:pt x="4039654" y="5560924"/>
                              <a:pt x="3815311" y="5472133"/>
                              <a:pt x="3492186" y="5516382"/>
                            </a:cubicBezTo>
                            <a:cubicBezTo>
                              <a:pt x="3169061" y="5560631"/>
                              <a:pt x="2975796" y="5454530"/>
                              <a:pt x="2677343" y="5516382"/>
                            </a:cubicBezTo>
                            <a:cubicBezTo>
                              <a:pt x="2378890" y="5578234"/>
                              <a:pt x="2476471" y="5485247"/>
                              <a:pt x="2328124" y="5516382"/>
                            </a:cubicBezTo>
                            <a:cubicBezTo>
                              <a:pt x="2179777" y="5547517"/>
                              <a:pt x="1907253" y="5444338"/>
                              <a:pt x="1629687" y="5516382"/>
                            </a:cubicBezTo>
                            <a:cubicBezTo>
                              <a:pt x="1352121" y="5588426"/>
                              <a:pt x="1356491" y="5463261"/>
                              <a:pt x="1164062" y="5516382"/>
                            </a:cubicBezTo>
                            <a:cubicBezTo>
                              <a:pt x="971634" y="5569503"/>
                              <a:pt x="810583" y="5516228"/>
                              <a:pt x="698437" y="5516382"/>
                            </a:cubicBezTo>
                            <a:cubicBezTo>
                              <a:pt x="586291" y="5516536"/>
                              <a:pt x="335399" y="5438524"/>
                              <a:pt x="0" y="5516382"/>
                            </a:cubicBezTo>
                            <a:cubicBezTo>
                              <a:pt x="-9416" y="5400241"/>
                              <a:pt x="4140" y="5316691"/>
                              <a:pt x="0" y="5130235"/>
                            </a:cubicBezTo>
                            <a:cubicBezTo>
                              <a:pt x="-4140" y="4943779"/>
                              <a:pt x="3616" y="4791020"/>
                              <a:pt x="0" y="4468269"/>
                            </a:cubicBezTo>
                            <a:cubicBezTo>
                              <a:pt x="-3616" y="4145518"/>
                              <a:pt x="12403" y="4202263"/>
                              <a:pt x="0" y="3971795"/>
                            </a:cubicBezTo>
                            <a:cubicBezTo>
                              <a:pt x="-12403" y="3741327"/>
                              <a:pt x="25625" y="3685366"/>
                              <a:pt x="0" y="3420157"/>
                            </a:cubicBezTo>
                            <a:cubicBezTo>
                              <a:pt x="-25625" y="3154948"/>
                              <a:pt x="12937" y="3040021"/>
                              <a:pt x="0" y="2923682"/>
                            </a:cubicBezTo>
                            <a:cubicBezTo>
                              <a:pt x="-12937" y="2807343"/>
                              <a:pt x="5596" y="2666145"/>
                              <a:pt x="0" y="2537536"/>
                            </a:cubicBezTo>
                            <a:cubicBezTo>
                              <a:pt x="-5596" y="2408927"/>
                              <a:pt x="42752" y="2095507"/>
                              <a:pt x="0" y="1930734"/>
                            </a:cubicBezTo>
                            <a:cubicBezTo>
                              <a:pt x="-42752" y="1765961"/>
                              <a:pt x="42734" y="1701569"/>
                              <a:pt x="0" y="1544587"/>
                            </a:cubicBezTo>
                            <a:cubicBezTo>
                              <a:pt x="-42734" y="1387605"/>
                              <a:pt x="35053" y="1255436"/>
                              <a:pt x="0" y="1048113"/>
                            </a:cubicBezTo>
                            <a:cubicBezTo>
                              <a:pt x="-35053" y="840790"/>
                              <a:pt x="8274" y="29591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F2C001-1178-2A49-C125-A9C8EF6B7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pPr/>
              <a:t>12</a:t>
            </a:fld>
            <a:r>
              <a:rPr lang="ko-KR" altLang="en-US"/>
              <a:t> </a:t>
            </a:r>
            <a:r>
              <a:rPr lang="en-US" altLang="ko-KR"/>
              <a:t>/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2642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00961-FBD2-FE20-E7CD-C4D17352D879}"/>
              </a:ext>
            </a:extLst>
          </p:cNvPr>
          <p:cNvSpPr txBox="1"/>
          <p:nvPr/>
        </p:nvSpPr>
        <p:spPr>
          <a:xfrm>
            <a:off x="215757" y="226031"/>
            <a:ext cx="11700554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2"/>
                </a:solidFill>
                <a:latin typeface="+mj-lt"/>
              </a:rPr>
              <a:t>Surrogate Models</a:t>
            </a:r>
            <a:endParaRPr lang="ko-KR" altLang="en-US" sz="3200" dirty="0">
              <a:solidFill>
                <a:schemeClr val="tx2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29F09B-AEB1-3A84-9CA0-3D3F658D4736}"/>
                  </a:ext>
                </a:extLst>
              </p:cNvPr>
              <p:cNvSpPr txBox="1"/>
              <p:nvPr/>
            </p:nvSpPr>
            <p:spPr>
              <a:xfrm>
                <a:off x="215757" y="1099338"/>
                <a:ext cx="11640621" cy="3966663"/>
              </a:xfrm>
              <a:custGeom>
                <a:avLst/>
                <a:gdLst>
                  <a:gd name="connsiteX0" fmla="*/ 0 w 11640621"/>
                  <a:gd name="connsiteY0" fmla="*/ 0 h 3966663"/>
                  <a:gd name="connsiteX1" fmla="*/ 465625 w 11640621"/>
                  <a:gd name="connsiteY1" fmla="*/ 0 h 3966663"/>
                  <a:gd name="connsiteX2" fmla="*/ 931250 w 11640621"/>
                  <a:gd name="connsiteY2" fmla="*/ 0 h 3966663"/>
                  <a:gd name="connsiteX3" fmla="*/ 1629687 w 11640621"/>
                  <a:gd name="connsiteY3" fmla="*/ 0 h 3966663"/>
                  <a:gd name="connsiteX4" fmla="*/ 2095312 w 11640621"/>
                  <a:gd name="connsiteY4" fmla="*/ 0 h 3966663"/>
                  <a:gd name="connsiteX5" fmla="*/ 2910155 w 11640621"/>
                  <a:gd name="connsiteY5" fmla="*/ 0 h 3966663"/>
                  <a:gd name="connsiteX6" fmla="*/ 3259374 w 11640621"/>
                  <a:gd name="connsiteY6" fmla="*/ 0 h 3966663"/>
                  <a:gd name="connsiteX7" fmla="*/ 3492186 w 11640621"/>
                  <a:gd name="connsiteY7" fmla="*/ 0 h 3966663"/>
                  <a:gd name="connsiteX8" fmla="*/ 3841405 w 11640621"/>
                  <a:gd name="connsiteY8" fmla="*/ 0 h 3966663"/>
                  <a:gd name="connsiteX9" fmla="*/ 4190624 w 11640621"/>
                  <a:gd name="connsiteY9" fmla="*/ 0 h 3966663"/>
                  <a:gd name="connsiteX10" fmla="*/ 4656248 w 11640621"/>
                  <a:gd name="connsiteY10" fmla="*/ 0 h 3966663"/>
                  <a:gd name="connsiteX11" fmla="*/ 4889061 w 11640621"/>
                  <a:gd name="connsiteY11" fmla="*/ 0 h 3966663"/>
                  <a:gd name="connsiteX12" fmla="*/ 5238279 w 11640621"/>
                  <a:gd name="connsiteY12" fmla="*/ 0 h 3966663"/>
                  <a:gd name="connsiteX13" fmla="*/ 5703904 w 11640621"/>
                  <a:gd name="connsiteY13" fmla="*/ 0 h 3966663"/>
                  <a:gd name="connsiteX14" fmla="*/ 6402342 w 11640621"/>
                  <a:gd name="connsiteY14" fmla="*/ 0 h 3966663"/>
                  <a:gd name="connsiteX15" fmla="*/ 7217185 w 11640621"/>
                  <a:gd name="connsiteY15" fmla="*/ 0 h 3966663"/>
                  <a:gd name="connsiteX16" fmla="*/ 7799216 w 11640621"/>
                  <a:gd name="connsiteY16" fmla="*/ 0 h 3966663"/>
                  <a:gd name="connsiteX17" fmla="*/ 8614060 w 11640621"/>
                  <a:gd name="connsiteY17" fmla="*/ 0 h 3966663"/>
                  <a:gd name="connsiteX18" fmla="*/ 8963278 w 11640621"/>
                  <a:gd name="connsiteY18" fmla="*/ 0 h 3966663"/>
                  <a:gd name="connsiteX19" fmla="*/ 9312497 w 11640621"/>
                  <a:gd name="connsiteY19" fmla="*/ 0 h 3966663"/>
                  <a:gd name="connsiteX20" fmla="*/ 10127340 w 11640621"/>
                  <a:gd name="connsiteY20" fmla="*/ 0 h 3966663"/>
                  <a:gd name="connsiteX21" fmla="*/ 10592965 w 11640621"/>
                  <a:gd name="connsiteY21" fmla="*/ 0 h 3966663"/>
                  <a:gd name="connsiteX22" fmla="*/ 10942184 w 11640621"/>
                  <a:gd name="connsiteY22" fmla="*/ 0 h 3966663"/>
                  <a:gd name="connsiteX23" fmla="*/ 11640621 w 11640621"/>
                  <a:gd name="connsiteY23" fmla="*/ 0 h 3966663"/>
                  <a:gd name="connsiteX24" fmla="*/ 11640621 w 11640621"/>
                  <a:gd name="connsiteY24" fmla="*/ 447666 h 3966663"/>
                  <a:gd name="connsiteX25" fmla="*/ 11640621 w 11640621"/>
                  <a:gd name="connsiteY25" fmla="*/ 974666 h 3966663"/>
                  <a:gd name="connsiteX26" fmla="*/ 11640621 w 11640621"/>
                  <a:gd name="connsiteY26" fmla="*/ 1620665 h 3966663"/>
                  <a:gd name="connsiteX27" fmla="*/ 11640621 w 11640621"/>
                  <a:gd name="connsiteY27" fmla="*/ 2226998 h 3966663"/>
                  <a:gd name="connsiteX28" fmla="*/ 11640621 w 11640621"/>
                  <a:gd name="connsiteY28" fmla="*/ 2753997 h 3966663"/>
                  <a:gd name="connsiteX29" fmla="*/ 11640621 w 11640621"/>
                  <a:gd name="connsiteY29" fmla="*/ 3201664 h 3966663"/>
                  <a:gd name="connsiteX30" fmla="*/ 11640621 w 11640621"/>
                  <a:gd name="connsiteY30" fmla="*/ 3966663 h 3966663"/>
                  <a:gd name="connsiteX31" fmla="*/ 11174996 w 11640621"/>
                  <a:gd name="connsiteY31" fmla="*/ 3966663 h 3966663"/>
                  <a:gd name="connsiteX32" fmla="*/ 10825778 w 11640621"/>
                  <a:gd name="connsiteY32" fmla="*/ 3966663 h 3966663"/>
                  <a:gd name="connsiteX33" fmla="*/ 10360153 w 11640621"/>
                  <a:gd name="connsiteY33" fmla="*/ 3966663 h 3966663"/>
                  <a:gd name="connsiteX34" fmla="*/ 9545309 w 11640621"/>
                  <a:gd name="connsiteY34" fmla="*/ 3966663 h 3966663"/>
                  <a:gd name="connsiteX35" fmla="*/ 8963278 w 11640621"/>
                  <a:gd name="connsiteY35" fmla="*/ 3966663 h 3966663"/>
                  <a:gd name="connsiteX36" fmla="*/ 8381247 w 11640621"/>
                  <a:gd name="connsiteY36" fmla="*/ 3966663 h 3966663"/>
                  <a:gd name="connsiteX37" fmla="*/ 7566404 w 11640621"/>
                  <a:gd name="connsiteY37" fmla="*/ 3966663 h 3966663"/>
                  <a:gd name="connsiteX38" fmla="*/ 7100779 w 11640621"/>
                  <a:gd name="connsiteY38" fmla="*/ 3966663 h 3966663"/>
                  <a:gd name="connsiteX39" fmla="*/ 6751560 w 11640621"/>
                  <a:gd name="connsiteY39" fmla="*/ 3966663 h 3966663"/>
                  <a:gd name="connsiteX40" fmla="*/ 6518748 w 11640621"/>
                  <a:gd name="connsiteY40" fmla="*/ 3966663 h 3966663"/>
                  <a:gd name="connsiteX41" fmla="*/ 6169529 w 11640621"/>
                  <a:gd name="connsiteY41" fmla="*/ 3966663 h 3966663"/>
                  <a:gd name="connsiteX42" fmla="*/ 5820310 w 11640621"/>
                  <a:gd name="connsiteY42" fmla="*/ 3966663 h 3966663"/>
                  <a:gd name="connsiteX43" fmla="*/ 5238279 w 11640621"/>
                  <a:gd name="connsiteY43" fmla="*/ 3966663 h 3966663"/>
                  <a:gd name="connsiteX44" fmla="*/ 4539842 w 11640621"/>
                  <a:gd name="connsiteY44" fmla="*/ 3966663 h 3966663"/>
                  <a:gd name="connsiteX45" fmla="*/ 4190624 w 11640621"/>
                  <a:gd name="connsiteY45" fmla="*/ 3966663 h 3966663"/>
                  <a:gd name="connsiteX46" fmla="*/ 3375780 w 11640621"/>
                  <a:gd name="connsiteY46" fmla="*/ 3966663 h 3966663"/>
                  <a:gd name="connsiteX47" fmla="*/ 2910155 w 11640621"/>
                  <a:gd name="connsiteY47" fmla="*/ 3966663 h 3966663"/>
                  <a:gd name="connsiteX48" fmla="*/ 2095312 w 11640621"/>
                  <a:gd name="connsiteY48" fmla="*/ 3966663 h 3966663"/>
                  <a:gd name="connsiteX49" fmla="*/ 1629687 w 11640621"/>
                  <a:gd name="connsiteY49" fmla="*/ 3966663 h 3966663"/>
                  <a:gd name="connsiteX50" fmla="*/ 1047656 w 11640621"/>
                  <a:gd name="connsiteY50" fmla="*/ 3966663 h 3966663"/>
                  <a:gd name="connsiteX51" fmla="*/ 582031 w 11640621"/>
                  <a:gd name="connsiteY51" fmla="*/ 3966663 h 3966663"/>
                  <a:gd name="connsiteX52" fmla="*/ 0 w 11640621"/>
                  <a:gd name="connsiteY52" fmla="*/ 3966663 h 3966663"/>
                  <a:gd name="connsiteX53" fmla="*/ 0 w 11640621"/>
                  <a:gd name="connsiteY53" fmla="*/ 3360330 h 3966663"/>
                  <a:gd name="connsiteX54" fmla="*/ 0 w 11640621"/>
                  <a:gd name="connsiteY54" fmla="*/ 2714331 h 3966663"/>
                  <a:gd name="connsiteX55" fmla="*/ 0 w 11640621"/>
                  <a:gd name="connsiteY55" fmla="*/ 2147665 h 3966663"/>
                  <a:gd name="connsiteX56" fmla="*/ 0 w 11640621"/>
                  <a:gd name="connsiteY56" fmla="*/ 1660332 h 3966663"/>
                  <a:gd name="connsiteX57" fmla="*/ 0 w 11640621"/>
                  <a:gd name="connsiteY57" fmla="*/ 1172999 h 3966663"/>
                  <a:gd name="connsiteX58" fmla="*/ 0 w 11640621"/>
                  <a:gd name="connsiteY58" fmla="*/ 527000 h 3966663"/>
                  <a:gd name="connsiteX59" fmla="*/ 0 w 11640621"/>
                  <a:gd name="connsiteY59" fmla="*/ 0 h 3966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640621" h="3966663" fill="none" extrusionOk="0">
                    <a:moveTo>
                      <a:pt x="0" y="0"/>
                    </a:moveTo>
                    <a:cubicBezTo>
                      <a:pt x="96142" y="-15197"/>
                      <a:pt x="370151" y="24494"/>
                      <a:pt x="465625" y="0"/>
                    </a:cubicBezTo>
                    <a:cubicBezTo>
                      <a:pt x="561099" y="-24494"/>
                      <a:pt x="758610" y="47255"/>
                      <a:pt x="931250" y="0"/>
                    </a:cubicBezTo>
                    <a:cubicBezTo>
                      <a:pt x="1103890" y="-47255"/>
                      <a:pt x="1358339" y="19748"/>
                      <a:pt x="1629687" y="0"/>
                    </a:cubicBezTo>
                    <a:cubicBezTo>
                      <a:pt x="1901035" y="-19748"/>
                      <a:pt x="1887399" y="12864"/>
                      <a:pt x="2095312" y="0"/>
                    </a:cubicBezTo>
                    <a:cubicBezTo>
                      <a:pt x="2303226" y="-12864"/>
                      <a:pt x="2701130" y="9438"/>
                      <a:pt x="2910155" y="0"/>
                    </a:cubicBezTo>
                    <a:cubicBezTo>
                      <a:pt x="3119180" y="-9438"/>
                      <a:pt x="3179128" y="24402"/>
                      <a:pt x="3259374" y="0"/>
                    </a:cubicBezTo>
                    <a:cubicBezTo>
                      <a:pt x="3339620" y="-24402"/>
                      <a:pt x="3442219" y="23308"/>
                      <a:pt x="3492186" y="0"/>
                    </a:cubicBezTo>
                    <a:cubicBezTo>
                      <a:pt x="3542153" y="-23308"/>
                      <a:pt x="3687520" y="39981"/>
                      <a:pt x="3841405" y="0"/>
                    </a:cubicBezTo>
                    <a:cubicBezTo>
                      <a:pt x="3995290" y="-39981"/>
                      <a:pt x="4098052" y="13810"/>
                      <a:pt x="4190624" y="0"/>
                    </a:cubicBezTo>
                    <a:cubicBezTo>
                      <a:pt x="4283196" y="-13810"/>
                      <a:pt x="4536855" y="50150"/>
                      <a:pt x="4656248" y="0"/>
                    </a:cubicBezTo>
                    <a:cubicBezTo>
                      <a:pt x="4775641" y="-50150"/>
                      <a:pt x="4833119" y="10114"/>
                      <a:pt x="4889061" y="0"/>
                    </a:cubicBezTo>
                    <a:cubicBezTo>
                      <a:pt x="4945003" y="-10114"/>
                      <a:pt x="5100970" y="28935"/>
                      <a:pt x="5238279" y="0"/>
                    </a:cubicBezTo>
                    <a:cubicBezTo>
                      <a:pt x="5375588" y="-28935"/>
                      <a:pt x="5523343" y="22140"/>
                      <a:pt x="5703904" y="0"/>
                    </a:cubicBezTo>
                    <a:cubicBezTo>
                      <a:pt x="5884465" y="-22140"/>
                      <a:pt x="6197514" y="68262"/>
                      <a:pt x="6402342" y="0"/>
                    </a:cubicBezTo>
                    <a:cubicBezTo>
                      <a:pt x="6607170" y="-68262"/>
                      <a:pt x="7027763" y="90700"/>
                      <a:pt x="7217185" y="0"/>
                    </a:cubicBezTo>
                    <a:cubicBezTo>
                      <a:pt x="7406607" y="-90700"/>
                      <a:pt x="7548914" y="19368"/>
                      <a:pt x="7799216" y="0"/>
                    </a:cubicBezTo>
                    <a:cubicBezTo>
                      <a:pt x="8049518" y="-19368"/>
                      <a:pt x="8318051" y="68630"/>
                      <a:pt x="8614060" y="0"/>
                    </a:cubicBezTo>
                    <a:cubicBezTo>
                      <a:pt x="8910069" y="-68630"/>
                      <a:pt x="8799533" y="31699"/>
                      <a:pt x="8963278" y="0"/>
                    </a:cubicBezTo>
                    <a:cubicBezTo>
                      <a:pt x="9127023" y="-31699"/>
                      <a:pt x="9223616" y="28577"/>
                      <a:pt x="9312497" y="0"/>
                    </a:cubicBezTo>
                    <a:cubicBezTo>
                      <a:pt x="9401378" y="-28577"/>
                      <a:pt x="9728095" y="40714"/>
                      <a:pt x="10127340" y="0"/>
                    </a:cubicBezTo>
                    <a:cubicBezTo>
                      <a:pt x="10526585" y="-40714"/>
                      <a:pt x="10473762" y="7415"/>
                      <a:pt x="10592965" y="0"/>
                    </a:cubicBezTo>
                    <a:cubicBezTo>
                      <a:pt x="10712169" y="-7415"/>
                      <a:pt x="10861613" y="968"/>
                      <a:pt x="10942184" y="0"/>
                    </a:cubicBezTo>
                    <a:cubicBezTo>
                      <a:pt x="11022755" y="-968"/>
                      <a:pt x="11492141" y="31338"/>
                      <a:pt x="11640621" y="0"/>
                    </a:cubicBezTo>
                    <a:cubicBezTo>
                      <a:pt x="11692662" y="154032"/>
                      <a:pt x="11588379" y="229756"/>
                      <a:pt x="11640621" y="447666"/>
                    </a:cubicBezTo>
                    <a:cubicBezTo>
                      <a:pt x="11692863" y="665576"/>
                      <a:pt x="11602295" y="813786"/>
                      <a:pt x="11640621" y="974666"/>
                    </a:cubicBezTo>
                    <a:cubicBezTo>
                      <a:pt x="11678947" y="1135546"/>
                      <a:pt x="11603236" y="1404450"/>
                      <a:pt x="11640621" y="1620665"/>
                    </a:cubicBezTo>
                    <a:cubicBezTo>
                      <a:pt x="11678006" y="1836880"/>
                      <a:pt x="11618418" y="1969366"/>
                      <a:pt x="11640621" y="2226998"/>
                    </a:cubicBezTo>
                    <a:cubicBezTo>
                      <a:pt x="11662824" y="2484630"/>
                      <a:pt x="11593861" y="2528021"/>
                      <a:pt x="11640621" y="2753997"/>
                    </a:cubicBezTo>
                    <a:cubicBezTo>
                      <a:pt x="11687381" y="2979973"/>
                      <a:pt x="11640375" y="3038074"/>
                      <a:pt x="11640621" y="3201664"/>
                    </a:cubicBezTo>
                    <a:cubicBezTo>
                      <a:pt x="11640867" y="3365254"/>
                      <a:pt x="11625708" y="3674136"/>
                      <a:pt x="11640621" y="3966663"/>
                    </a:cubicBezTo>
                    <a:cubicBezTo>
                      <a:pt x="11423437" y="3998725"/>
                      <a:pt x="11275654" y="3957491"/>
                      <a:pt x="11174996" y="3966663"/>
                    </a:cubicBezTo>
                    <a:cubicBezTo>
                      <a:pt x="11074338" y="3975835"/>
                      <a:pt x="10974047" y="3963037"/>
                      <a:pt x="10825778" y="3966663"/>
                    </a:cubicBezTo>
                    <a:cubicBezTo>
                      <a:pt x="10677509" y="3970289"/>
                      <a:pt x="10564868" y="3959900"/>
                      <a:pt x="10360153" y="3966663"/>
                    </a:cubicBezTo>
                    <a:cubicBezTo>
                      <a:pt x="10155438" y="3973426"/>
                      <a:pt x="9922754" y="3964234"/>
                      <a:pt x="9545309" y="3966663"/>
                    </a:cubicBezTo>
                    <a:cubicBezTo>
                      <a:pt x="9167864" y="3969092"/>
                      <a:pt x="9103101" y="3916916"/>
                      <a:pt x="8963278" y="3966663"/>
                    </a:cubicBezTo>
                    <a:cubicBezTo>
                      <a:pt x="8823455" y="4016410"/>
                      <a:pt x="8577855" y="3946834"/>
                      <a:pt x="8381247" y="3966663"/>
                    </a:cubicBezTo>
                    <a:cubicBezTo>
                      <a:pt x="8184639" y="3986492"/>
                      <a:pt x="7789917" y="3891905"/>
                      <a:pt x="7566404" y="3966663"/>
                    </a:cubicBezTo>
                    <a:cubicBezTo>
                      <a:pt x="7342891" y="4041421"/>
                      <a:pt x="7325615" y="3914927"/>
                      <a:pt x="7100779" y="3966663"/>
                    </a:cubicBezTo>
                    <a:cubicBezTo>
                      <a:pt x="6875944" y="4018399"/>
                      <a:pt x="6889182" y="3966258"/>
                      <a:pt x="6751560" y="3966663"/>
                    </a:cubicBezTo>
                    <a:cubicBezTo>
                      <a:pt x="6613938" y="3967068"/>
                      <a:pt x="6580755" y="3964636"/>
                      <a:pt x="6518748" y="3966663"/>
                    </a:cubicBezTo>
                    <a:cubicBezTo>
                      <a:pt x="6456741" y="3968690"/>
                      <a:pt x="6259897" y="3931543"/>
                      <a:pt x="6169529" y="3966663"/>
                    </a:cubicBezTo>
                    <a:cubicBezTo>
                      <a:pt x="6079161" y="4001783"/>
                      <a:pt x="5935287" y="3946292"/>
                      <a:pt x="5820310" y="3966663"/>
                    </a:cubicBezTo>
                    <a:cubicBezTo>
                      <a:pt x="5705333" y="3987034"/>
                      <a:pt x="5354695" y="3922944"/>
                      <a:pt x="5238279" y="3966663"/>
                    </a:cubicBezTo>
                    <a:cubicBezTo>
                      <a:pt x="5121863" y="4010382"/>
                      <a:pt x="4742928" y="3923205"/>
                      <a:pt x="4539842" y="3966663"/>
                    </a:cubicBezTo>
                    <a:cubicBezTo>
                      <a:pt x="4336756" y="4010121"/>
                      <a:pt x="4301119" y="3957424"/>
                      <a:pt x="4190624" y="3966663"/>
                    </a:cubicBezTo>
                    <a:cubicBezTo>
                      <a:pt x="4080129" y="3975902"/>
                      <a:pt x="3733632" y="3966078"/>
                      <a:pt x="3375780" y="3966663"/>
                    </a:cubicBezTo>
                    <a:cubicBezTo>
                      <a:pt x="3017928" y="3967248"/>
                      <a:pt x="3103092" y="3946670"/>
                      <a:pt x="2910155" y="3966663"/>
                    </a:cubicBezTo>
                    <a:cubicBezTo>
                      <a:pt x="2717218" y="3986656"/>
                      <a:pt x="2485153" y="3960796"/>
                      <a:pt x="2095312" y="3966663"/>
                    </a:cubicBezTo>
                    <a:cubicBezTo>
                      <a:pt x="1705471" y="3972530"/>
                      <a:pt x="1760703" y="3961551"/>
                      <a:pt x="1629687" y="3966663"/>
                    </a:cubicBezTo>
                    <a:cubicBezTo>
                      <a:pt x="1498671" y="3971775"/>
                      <a:pt x="1224157" y="3948094"/>
                      <a:pt x="1047656" y="3966663"/>
                    </a:cubicBezTo>
                    <a:cubicBezTo>
                      <a:pt x="871155" y="3985232"/>
                      <a:pt x="807966" y="3930380"/>
                      <a:pt x="582031" y="3966663"/>
                    </a:cubicBezTo>
                    <a:cubicBezTo>
                      <a:pt x="356097" y="4002946"/>
                      <a:pt x="235427" y="3904905"/>
                      <a:pt x="0" y="3966663"/>
                    </a:cubicBezTo>
                    <a:cubicBezTo>
                      <a:pt x="-71098" y="3684904"/>
                      <a:pt x="12725" y="3581604"/>
                      <a:pt x="0" y="3360330"/>
                    </a:cubicBezTo>
                    <a:cubicBezTo>
                      <a:pt x="-12725" y="3139056"/>
                      <a:pt x="47361" y="2940761"/>
                      <a:pt x="0" y="2714331"/>
                    </a:cubicBezTo>
                    <a:cubicBezTo>
                      <a:pt x="-47361" y="2487901"/>
                      <a:pt x="15899" y="2290768"/>
                      <a:pt x="0" y="2147665"/>
                    </a:cubicBezTo>
                    <a:cubicBezTo>
                      <a:pt x="-15899" y="2004562"/>
                      <a:pt x="43177" y="1886911"/>
                      <a:pt x="0" y="1660332"/>
                    </a:cubicBezTo>
                    <a:cubicBezTo>
                      <a:pt x="-43177" y="1433753"/>
                      <a:pt x="35638" y="1297732"/>
                      <a:pt x="0" y="1172999"/>
                    </a:cubicBezTo>
                    <a:cubicBezTo>
                      <a:pt x="-35638" y="1048266"/>
                      <a:pt x="47212" y="717688"/>
                      <a:pt x="0" y="527000"/>
                    </a:cubicBezTo>
                    <a:cubicBezTo>
                      <a:pt x="-47212" y="336312"/>
                      <a:pt x="62414" y="199412"/>
                      <a:pt x="0" y="0"/>
                    </a:cubicBezTo>
                    <a:close/>
                  </a:path>
                  <a:path w="11640621" h="3966663" stroke="0" extrusionOk="0">
                    <a:moveTo>
                      <a:pt x="0" y="0"/>
                    </a:moveTo>
                    <a:cubicBezTo>
                      <a:pt x="265283" y="-58302"/>
                      <a:pt x="464794" y="49631"/>
                      <a:pt x="698437" y="0"/>
                    </a:cubicBezTo>
                    <a:cubicBezTo>
                      <a:pt x="932080" y="-49631"/>
                      <a:pt x="1328251" y="11084"/>
                      <a:pt x="1513281" y="0"/>
                    </a:cubicBezTo>
                    <a:cubicBezTo>
                      <a:pt x="1698311" y="-11084"/>
                      <a:pt x="2043400" y="32326"/>
                      <a:pt x="2328124" y="0"/>
                    </a:cubicBezTo>
                    <a:cubicBezTo>
                      <a:pt x="2612848" y="-32326"/>
                      <a:pt x="2767687" y="70749"/>
                      <a:pt x="3142968" y="0"/>
                    </a:cubicBezTo>
                    <a:cubicBezTo>
                      <a:pt x="3518249" y="-70749"/>
                      <a:pt x="3681468" y="36523"/>
                      <a:pt x="3957811" y="0"/>
                    </a:cubicBezTo>
                    <a:cubicBezTo>
                      <a:pt x="4234154" y="-36523"/>
                      <a:pt x="4407116" y="62069"/>
                      <a:pt x="4656248" y="0"/>
                    </a:cubicBezTo>
                    <a:cubicBezTo>
                      <a:pt x="4905380" y="-62069"/>
                      <a:pt x="5069800" y="1763"/>
                      <a:pt x="5238279" y="0"/>
                    </a:cubicBezTo>
                    <a:cubicBezTo>
                      <a:pt x="5406758" y="-1763"/>
                      <a:pt x="5469332" y="6900"/>
                      <a:pt x="5587498" y="0"/>
                    </a:cubicBezTo>
                    <a:cubicBezTo>
                      <a:pt x="5705664" y="-6900"/>
                      <a:pt x="6008430" y="81146"/>
                      <a:pt x="6402342" y="0"/>
                    </a:cubicBezTo>
                    <a:cubicBezTo>
                      <a:pt x="6796254" y="-81146"/>
                      <a:pt x="6673668" y="6745"/>
                      <a:pt x="6751560" y="0"/>
                    </a:cubicBezTo>
                    <a:cubicBezTo>
                      <a:pt x="6829452" y="-6745"/>
                      <a:pt x="7169240" y="67591"/>
                      <a:pt x="7333591" y="0"/>
                    </a:cubicBezTo>
                    <a:cubicBezTo>
                      <a:pt x="7497942" y="-67591"/>
                      <a:pt x="7768837" y="48596"/>
                      <a:pt x="8148435" y="0"/>
                    </a:cubicBezTo>
                    <a:cubicBezTo>
                      <a:pt x="8528033" y="-48596"/>
                      <a:pt x="8564038" y="6469"/>
                      <a:pt x="8846872" y="0"/>
                    </a:cubicBezTo>
                    <a:cubicBezTo>
                      <a:pt x="9129706" y="-6469"/>
                      <a:pt x="9401651" y="5238"/>
                      <a:pt x="9545309" y="0"/>
                    </a:cubicBezTo>
                    <a:cubicBezTo>
                      <a:pt x="9688967" y="-5238"/>
                      <a:pt x="9802033" y="29016"/>
                      <a:pt x="10010934" y="0"/>
                    </a:cubicBezTo>
                    <a:cubicBezTo>
                      <a:pt x="10219835" y="-29016"/>
                      <a:pt x="10312810" y="17515"/>
                      <a:pt x="10476559" y="0"/>
                    </a:cubicBezTo>
                    <a:cubicBezTo>
                      <a:pt x="10640309" y="-17515"/>
                      <a:pt x="11172608" y="57414"/>
                      <a:pt x="11640621" y="0"/>
                    </a:cubicBezTo>
                    <a:cubicBezTo>
                      <a:pt x="11705730" y="132084"/>
                      <a:pt x="11638031" y="444790"/>
                      <a:pt x="11640621" y="566666"/>
                    </a:cubicBezTo>
                    <a:cubicBezTo>
                      <a:pt x="11643211" y="688542"/>
                      <a:pt x="11586908" y="917536"/>
                      <a:pt x="11640621" y="1212666"/>
                    </a:cubicBezTo>
                    <a:cubicBezTo>
                      <a:pt x="11694334" y="1507796"/>
                      <a:pt x="11614292" y="1532943"/>
                      <a:pt x="11640621" y="1818998"/>
                    </a:cubicBezTo>
                    <a:cubicBezTo>
                      <a:pt x="11666950" y="2105053"/>
                      <a:pt x="11613407" y="2148003"/>
                      <a:pt x="11640621" y="2266665"/>
                    </a:cubicBezTo>
                    <a:cubicBezTo>
                      <a:pt x="11667835" y="2385327"/>
                      <a:pt x="11607604" y="2591653"/>
                      <a:pt x="11640621" y="2714331"/>
                    </a:cubicBezTo>
                    <a:cubicBezTo>
                      <a:pt x="11673638" y="2837009"/>
                      <a:pt x="11630525" y="3124807"/>
                      <a:pt x="11640621" y="3320664"/>
                    </a:cubicBezTo>
                    <a:cubicBezTo>
                      <a:pt x="11650717" y="3516521"/>
                      <a:pt x="11569689" y="3812891"/>
                      <a:pt x="11640621" y="3966663"/>
                    </a:cubicBezTo>
                    <a:cubicBezTo>
                      <a:pt x="11374638" y="3970111"/>
                      <a:pt x="11194391" y="3918938"/>
                      <a:pt x="10825778" y="3966663"/>
                    </a:cubicBezTo>
                    <a:cubicBezTo>
                      <a:pt x="10457165" y="4014388"/>
                      <a:pt x="10639122" y="3948860"/>
                      <a:pt x="10476559" y="3966663"/>
                    </a:cubicBezTo>
                    <a:cubicBezTo>
                      <a:pt x="10313996" y="3984466"/>
                      <a:pt x="10102803" y="3921888"/>
                      <a:pt x="9894528" y="3966663"/>
                    </a:cubicBezTo>
                    <a:cubicBezTo>
                      <a:pt x="9686253" y="4011438"/>
                      <a:pt x="9359140" y="3956648"/>
                      <a:pt x="9196091" y="3966663"/>
                    </a:cubicBezTo>
                    <a:cubicBezTo>
                      <a:pt x="9033042" y="3976678"/>
                      <a:pt x="8730923" y="3888919"/>
                      <a:pt x="8497653" y="3966663"/>
                    </a:cubicBezTo>
                    <a:cubicBezTo>
                      <a:pt x="8264383" y="4044407"/>
                      <a:pt x="7880127" y="3959318"/>
                      <a:pt x="7682810" y="3966663"/>
                    </a:cubicBezTo>
                    <a:cubicBezTo>
                      <a:pt x="7485493" y="3974008"/>
                      <a:pt x="7507509" y="3943234"/>
                      <a:pt x="7333591" y="3966663"/>
                    </a:cubicBezTo>
                    <a:cubicBezTo>
                      <a:pt x="7159673" y="3990092"/>
                      <a:pt x="6861180" y="3907492"/>
                      <a:pt x="6635154" y="3966663"/>
                    </a:cubicBezTo>
                    <a:cubicBezTo>
                      <a:pt x="6409128" y="4025834"/>
                      <a:pt x="6264282" y="3922749"/>
                      <a:pt x="6169529" y="3966663"/>
                    </a:cubicBezTo>
                    <a:cubicBezTo>
                      <a:pt x="6074776" y="4010577"/>
                      <a:pt x="5722463" y="3904679"/>
                      <a:pt x="5354686" y="3966663"/>
                    </a:cubicBezTo>
                    <a:cubicBezTo>
                      <a:pt x="4986909" y="4028647"/>
                      <a:pt x="5163500" y="3946247"/>
                      <a:pt x="5005467" y="3966663"/>
                    </a:cubicBezTo>
                    <a:cubicBezTo>
                      <a:pt x="4847434" y="3987079"/>
                      <a:pt x="4677171" y="3957640"/>
                      <a:pt x="4423436" y="3966663"/>
                    </a:cubicBezTo>
                    <a:cubicBezTo>
                      <a:pt x="4169701" y="3975686"/>
                      <a:pt x="4102522" y="3911875"/>
                      <a:pt x="3841405" y="3966663"/>
                    </a:cubicBezTo>
                    <a:cubicBezTo>
                      <a:pt x="3580288" y="4021451"/>
                      <a:pt x="3472482" y="3934462"/>
                      <a:pt x="3259374" y="3966663"/>
                    </a:cubicBezTo>
                    <a:cubicBezTo>
                      <a:pt x="3046266" y="3998864"/>
                      <a:pt x="2964032" y="3922705"/>
                      <a:pt x="2793749" y="3966663"/>
                    </a:cubicBezTo>
                    <a:cubicBezTo>
                      <a:pt x="2623466" y="4010621"/>
                      <a:pt x="2633218" y="3964678"/>
                      <a:pt x="2560937" y="3966663"/>
                    </a:cubicBezTo>
                    <a:cubicBezTo>
                      <a:pt x="2488656" y="3968648"/>
                      <a:pt x="2129876" y="3922121"/>
                      <a:pt x="1978906" y="3966663"/>
                    </a:cubicBezTo>
                    <a:cubicBezTo>
                      <a:pt x="1827936" y="4011205"/>
                      <a:pt x="1603593" y="3922414"/>
                      <a:pt x="1280468" y="3966663"/>
                    </a:cubicBezTo>
                    <a:cubicBezTo>
                      <a:pt x="957343" y="4010912"/>
                      <a:pt x="319793" y="3905994"/>
                      <a:pt x="0" y="3966663"/>
                    </a:cubicBezTo>
                    <a:cubicBezTo>
                      <a:pt x="-7594" y="3771346"/>
                      <a:pt x="1131" y="3616680"/>
                      <a:pt x="0" y="3479330"/>
                    </a:cubicBezTo>
                    <a:cubicBezTo>
                      <a:pt x="-1131" y="3341980"/>
                      <a:pt x="6377" y="3097501"/>
                      <a:pt x="0" y="2912664"/>
                    </a:cubicBezTo>
                    <a:cubicBezTo>
                      <a:pt x="-6377" y="2727827"/>
                      <a:pt x="35606" y="2647715"/>
                      <a:pt x="0" y="2464998"/>
                    </a:cubicBezTo>
                    <a:cubicBezTo>
                      <a:pt x="-35606" y="2282281"/>
                      <a:pt x="42815" y="2094214"/>
                      <a:pt x="0" y="1858665"/>
                    </a:cubicBezTo>
                    <a:cubicBezTo>
                      <a:pt x="-42815" y="1623116"/>
                      <a:pt x="24652" y="1571076"/>
                      <a:pt x="0" y="1410999"/>
                    </a:cubicBezTo>
                    <a:cubicBezTo>
                      <a:pt x="-24652" y="1250922"/>
                      <a:pt x="36628" y="990994"/>
                      <a:pt x="0" y="804666"/>
                    </a:cubicBezTo>
                    <a:cubicBezTo>
                      <a:pt x="-36628" y="618338"/>
                      <a:pt x="67861" y="345358"/>
                      <a:pt x="0" y="0"/>
                    </a:cubicBezTo>
                    <a:close/>
                  </a:path>
                </a:pathLst>
              </a:custGeom>
              <a:solidFill>
                <a:srgbClr val="FDFCFE"/>
              </a:solidFill>
              <a:ln w="19050">
                <a:solidFill>
                  <a:schemeClr val="tx2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4222273020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Random Forest (SMAC)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an ensemble of regression trees that are used to handle the problems with many input variables.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b="0" dirty="0"/>
                  <a:t>Assuming a random forest has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ko-KR" sz="1600" b="0" dirty="0"/>
                  <a:t> regression trees in it, 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1600" dirty="0"/>
                  <a:t> as the predictive function of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ko-KR" sz="1600" dirty="0"/>
                  <a:t>-</a:t>
                </a:r>
                <a:r>
                  <a:rPr lang="en-US" altLang="ko-KR" sz="1600" dirty="0" err="1"/>
                  <a:t>th</a:t>
                </a:r>
                <a:r>
                  <a:rPr lang="en-US" altLang="ko-KR" sz="1600" dirty="0"/>
                  <a:t> regression tree</a:t>
                </a:r>
              </a:p>
              <a:p>
                <a:pPr lvl="1"/>
                <a:r>
                  <a:rPr lang="en-US" altLang="ko-KR" sz="1600" b="0" dirty="0"/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ko-KR" sz="1600" dirty="0"/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ko-KR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d>
                                  <m:d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altLang="ko-KR" sz="1600" dirty="0"/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endParaRPr lang="en-US" altLang="ko-KR" dirty="0"/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Tree </a:t>
                </a:r>
                <a:r>
                  <a:rPr lang="en-US" altLang="ko-KR" dirty="0" err="1"/>
                  <a:t>Parzen</a:t>
                </a:r>
                <a:r>
                  <a:rPr lang="en-US" altLang="ko-KR" dirty="0"/>
                  <a:t> Estimator (TPE)</a:t>
                </a:r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endParaRPr lang="en-US" altLang="ko-KR" dirty="0"/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Bayesian Neural Network</a:t>
                </a:r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endParaRPr lang="en-US" altLang="ko-KR" dirty="0"/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Neural Process (ICML’ 18)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Gaussian process + Neural network</a:t>
                </a:r>
              </a:p>
              <a:p>
                <a:pPr marL="1200150" lvl="2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GP: </a:t>
                </a:r>
                <a:r>
                  <a:rPr lang="ko-KR" altLang="en-US" sz="1400" dirty="0"/>
                  <a:t>확률에 기반하여 </a:t>
                </a:r>
                <a:r>
                  <a:rPr lang="en-US" altLang="ko-KR" sz="1400" dirty="0"/>
                  <a:t>uncertainty</a:t>
                </a:r>
                <a:r>
                  <a:rPr lang="ko-KR" altLang="en-US" sz="1400" dirty="0"/>
                  <a:t>를 잡는 것과 적은 수의 데이터로 정확한 추론 가능</a:t>
                </a:r>
                <a:endParaRPr lang="en-US" altLang="ko-KR" sz="1400" dirty="0"/>
              </a:p>
              <a:p>
                <a:pPr marL="1200150" lvl="2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NN: </a:t>
                </a:r>
                <a:r>
                  <a:rPr lang="ko-KR" altLang="en-US" sz="1400" dirty="0"/>
                  <a:t>학습 </a:t>
                </a:r>
                <a:r>
                  <a:rPr lang="ko-KR" altLang="en-US" sz="1400" dirty="0" err="1"/>
                  <a:t>계산량의</a:t>
                </a:r>
                <a:r>
                  <a:rPr lang="ko-KR" altLang="en-US" sz="1400" dirty="0"/>
                  <a:t> </a:t>
                </a:r>
                <a:r>
                  <a:rPr lang="en-US" altLang="ko-KR" sz="1400" dirty="0"/>
                  <a:t>scalability</a:t>
                </a:r>
                <a:r>
                  <a:rPr lang="ko-KR" altLang="en-US" sz="1400" dirty="0"/>
                  <a:t>와 많은 데이터가 존재할 때 높은 정확도를 얻을 수 있음</a:t>
                </a:r>
                <a:endParaRPr lang="en-US" altLang="ko-KR" sz="1400" dirty="0"/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29F09B-AEB1-3A84-9CA0-3D3F658D4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57" y="1099338"/>
                <a:ext cx="11640621" cy="3966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2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4222273020">
                      <a:custGeom>
                        <a:avLst/>
                        <a:gdLst>
                          <a:gd name="connsiteX0" fmla="*/ 0 w 11640621"/>
                          <a:gd name="connsiteY0" fmla="*/ 0 h 3966663"/>
                          <a:gd name="connsiteX1" fmla="*/ 465625 w 11640621"/>
                          <a:gd name="connsiteY1" fmla="*/ 0 h 3966663"/>
                          <a:gd name="connsiteX2" fmla="*/ 931250 w 11640621"/>
                          <a:gd name="connsiteY2" fmla="*/ 0 h 3966663"/>
                          <a:gd name="connsiteX3" fmla="*/ 1629687 w 11640621"/>
                          <a:gd name="connsiteY3" fmla="*/ 0 h 3966663"/>
                          <a:gd name="connsiteX4" fmla="*/ 2095312 w 11640621"/>
                          <a:gd name="connsiteY4" fmla="*/ 0 h 3966663"/>
                          <a:gd name="connsiteX5" fmla="*/ 2910155 w 11640621"/>
                          <a:gd name="connsiteY5" fmla="*/ 0 h 3966663"/>
                          <a:gd name="connsiteX6" fmla="*/ 3259374 w 11640621"/>
                          <a:gd name="connsiteY6" fmla="*/ 0 h 3966663"/>
                          <a:gd name="connsiteX7" fmla="*/ 3492186 w 11640621"/>
                          <a:gd name="connsiteY7" fmla="*/ 0 h 3966663"/>
                          <a:gd name="connsiteX8" fmla="*/ 3841405 w 11640621"/>
                          <a:gd name="connsiteY8" fmla="*/ 0 h 3966663"/>
                          <a:gd name="connsiteX9" fmla="*/ 4190624 w 11640621"/>
                          <a:gd name="connsiteY9" fmla="*/ 0 h 3966663"/>
                          <a:gd name="connsiteX10" fmla="*/ 4656248 w 11640621"/>
                          <a:gd name="connsiteY10" fmla="*/ 0 h 3966663"/>
                          <a:gd name="connsiteX11" fmla="*/ 4889061 w 11640621"/>
                          <a:gd name="connsiteY11" fmla="*/ 0 h 3966663"/>
                          <a:gd name="connsiteX12" fmla="*/ 5238279 w 11640621"/>
                          <a:gd name="connsiteY12" fmla="*/ 0 h 3966663"/>
                          <a:gd name="connsiteX13" fmla="*/ 5703904 w 11640621"/>
                          <a:gd name="connsiteY13" fmla="*/ 0 h 3966663"/>
                          <a:gd name="connsiteX14" fmla="*/ 6402342 w 11640621"/>
                          <a:gd name="connsiteY14" fmla="*/ 0 h 3966663"/>
                          <a:gd name="connsiteX15" fmla="*/ 7217185 w 11640621"/>
                          <a:gd name="connsiteY15" fmla="*/ 0 h 3966663"/>
                          <a:gd name="connsiteX16" fmla="*/ 7799216 w 11640621"/>
                          <a:gd name="connsiteY16" fmla="*/ 0 h 3966663"/>
                          <a:gd name="connsiteX17" fmla="*/ 8614060 w 11640621"/>
                          <a:gd name="connsiteY17" fmla="*/ 0 h 3966663"/>
                          <a:gd name="connsiteX18" fmla="*/ 8963278 w 11640621"/>
                          <a:gd name="connsiteY18" fmla="*/ 0 h 3966663"/>
                          <a:gd name="connsiteX19" fmla="*/ 9312497 w 11640621"/>
                          <a:gd name="connsiteY19" fmla="*/ 0 h 3966663"/>
                          <a:gd name="connsiteX20" fmla="*/ 10127340 w 11640621"/>
                          <a:gd name="connsiteY20" fmla="*/ 0 h 3966663"/>
                          <a:gd name="connsiteX21" fmla="*/ 10592965 w 11640621"/>
                          <a:gd name="connsiteY21" fmla="*/ 0 h 3966663"/>
                          <a:gd name="connsiteX22" fmla="*/ 10942184 w 11640621"/>
                          <a:gd name="connsiteY22" fmla="*/ 0 h 3966663"/>
                          <a:gd name="connsiteX23" fmla="*/ 11640621 w 11640621"/>
                          <a:gd name="connsiteY23" fmla="*/ 0 h 3966663"/>
                          <a:gd name="connsiteX24" fmla="*/ 11640621 w 11640621"/>
                          <a:gd name="connsiteY24" fmla="*/ 447666 h 3966663"/>
                          <a:gd name="connsiteX25" fmla="*/ 11640621 w 11640621"/>
                          <a:gd name="connsiteY25" fmla="*/ 974666 h 3966663"/>
                          <a:gd name="connsiteX26" fmla="*/ 11640621 w 11640621"/>
                          <a:gd name="connsiteY26" fmla="*/ 1620665 h 3966663"/>
                          <a:gd name="connsiteX27" fmla="*/ 11640621 w 11640621"/>
                          <a:gd name="connsiteY27" fmla="*/ 2226998 h 3966663"/>
                          <a:gd name="connsiteX28" fmla="*/ 11640621 w 11640621"/>
                          <a:gd name="connsiteY28" fmla="*/ 2753997 h 3966663"/>
                          <a:gd name="connsiteX29" fmla="*/ 11640621 w 11640621"/>
                          <a:gd name="connsiteY29" fmla="*/ 3201664 h 3966663"/>
                          <a:gd name="connsiteX30" fmla="*/ 11640621 w 11640621"/>
                          <a:gd name="connsiteY30" fmla="*/ 3966663 h 3966663"/>
                          <a:gd name="connsiteX31" fmla="*/ 11174996 w 11640621"/>
                          <a:gd name="connsiteY31" fmla="*/ 3966663 h 3966663"/>
                          <a:gd name="connsiteX32" fmla="*/ 10825778 w 11640621"/>
                          <a:gd name="connsiteY32" fmla="*/ 3966663 h 3966663"/>
                          <a:gd name="connsiteX33" fmla="*/ 10360153 w 11640621"/>
                          <a:gd name="connsiteY33" fmla="*/ 3966663 h 3966663"/>
                          <a:gd name="connsiteX34" fmla="*/ 9545309 w 11640621"/>
                          <a:gd name="connsiteY34" fmla="*/ 3966663 h 3966663"/>
                          <a:gd name="connsiteX35" fmla="*/ 8963278 w 11640621"/>
                          <a:gd name="connsiteY35" fmla="*/ 3966663 h 3966663"/>
                          <a:gd name="connsiteX36" fmla="*/ 8381247 w 11640621"/>
                          <a:gd name="connsiteY36" fmla="*/ 3966663 h 3966663"/>
                          <a:gd name="connsiteX37" fmla="*/ 7566404 w 11640621"/>
                          <a:gd name="connsiteY37" fmla="*/ 3966663 h 3966663"/>
                          <a:gd name="connsiteX38" fmla="*/ 7100779 w 11640621"/>
                          <a:gd name="connsiteY38" fmla="*/ 3966663 h 3966663"/>
                          <a:gd name="connsiteX39" fmla="*/ 6751560 w 11640621"/>
                          <a:gd name="connsiteY39" fmla="*/ 3966663 h 3966663"/>
                          <a:gd name="connsiteX40" fmla="*/ 6518748 w 11640621"/>
                          <a:gd name="connsiteY40" fmla="*/ 3966663 h 3966663"/>
                          <a:gd name="connsiteX41" fmla="*/ 6169529 w 11640621"/>
                          <a:gd name="connsiteY41" fmla="*/ 3966663 h 3966663"/>
                          <a:gd name="connsiteX42" fmla="*/ 5820310 w 11640621"/>
                          <a:gd name="connsiteY42" fmla="*/ 3966663 h 3966663"/>
                          <a:gd name="connsiteX43" fmla="*/ 5238279 w 11640621"/>
                          <a:gd name="connsiteY43" fmla="*/ 3966663 h 3966663"/>
                          <a:gd name="connsiteX44" fmla="*/ 4539842 w 11640621"/>
                          <a:gd name="connsiteY44" fmla="*/ 3966663 h 3966663"/>
                          <a:gd name="connsiteX45" fmla="*/ 4190624 w 11640621"/>
                          <a:gd name="connsiteY45" fmla="*/ 3966663 h 3966663"/>
                          <a:gd name="connsiteX46" fmla="*/ 3375780 w 11640621"/>
                          <a:gd name="connsiteY46" fmla="*/ 3966663 h 3966663"/>
                          <a:gd name="connsiteX47" fmla="*/ 2910155 w 11640621"/>
                          <a:gd name="connsiteY47" fmla="*/ 3966663 h 3966663"/>
                          <a:gd name="connsiteX48" fmla="*/ 2095312 w 11640621"/>
                          <a:gd name="connsiteY48" fmla="*/ 3966663 h 3966663"/>
                          <a:gd name="connsiteX49" fmla="*/ 1629687 w 11640621"/>
                          <a:gd name="connsiteY49" fmla="*/ 3966663 h 3966663"/>
                          <a:gd name="connsiteX50" fmla="*/ 1047656 w 11640621"/>
                          <a:gd name="connsiteY50" fmla="*/ 3966663 h 3966663"/>
                          <a:gd name="connsiteX51" fmla="*/ 582031 w 11640621"/>
                          <a:gd name="connsiteY51" fmla="*/ 3966663 h 3966663"/>
                          <a:gd name="connsiteX52" fmla="*/ 0 w 11640621"/>
                          <a:gd name="connsiteY52" fmla="*/ 3966663 h 3966663"/>
                          <a:gd name="connsiteX53" fmla="*/ 0 w 11640621"/>
                          <a:gd name="connsiteY53" fmla="*/ 3360330 h 3966663"/>
                          <a:gd name="connsiteX54" fmla="*/ 0 w 11640621"/>
                          <a:gd name="connsiteY54" fmla="*/ 2714331 h 3966663"/>
                          <a:gd name="connsiteX55" fmla="*/ 0 w 11640621"/>
                          <a:gd name="connsiteY55" fmla="*/ 2147665 h 3966663"/>
                          <a:gd name="connsiteX56" fmla="*/ 0 w 11640621"/>
                          <a:gd name="connsiteY56" fmla="*/ 1660332 h 3966663"/>
                          <a:gd name="connsiteX57" fmla="*/ 0 w 11640621"/>
                          <a:gd name="connsiteY57" fmla="*/ 1172999 h 3966663"/>
                          <a:gd name="connsiteX58" fmla="*/ 0 w 11640621"/>
                          <a:gd name="connsiteY58" fmla="*/ 527000 h 3966663"/>
                          <a:gd name="connsiteX59" fmla="*/ 0 w 11640621"/>
                          <a:gd name="connsiteY59" fmla="*/ 0 h 39666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</a:cxnLst>
                        <a:rect l="l" t="t" r="r" b="b"/>
                        <a:pathLst>
                          <a:path w="11640621" h="3966663" fill="none" extrusionOk="0">
                            <a:moveTo>
                              <a:pt x="0" y="0"/>
                            </a:moveTo>
                            <a:cubicBezTo>
                              <a:pt x="96142" y="-15197"/>
                              <a:pt x="370151" y="24494"/>
                              <a:pt x="465625" y="0"/>
                            </a:cubicBezTo>
                            <a:cubicBezTo>
                              <a:pt x="561099" y="-24494"/>
                              <a:pt x="758610" y="47255"/>
                              <a:pt x="931250" y="0"/>
                            </a:cubicBezTo>
                            <a:cubicBezTo>
                              <a:pt x="1103890" y="-47255"/>
                              <a:pt x="1358339" y="19748"/>
                              <a:pt x="1629687" y="0"/>
                            </a:cubicBezTo>
                            <a:cubicBezTo>
                              <a:pt x="1901035" y="-19748"/>
                              <a:pt x="1887399" y="12864"/>
                              <a:pt x="2095312" y="0"/>
                            </a:cubicBezTo>
                            <a:cubicBezTo>
                              <a:pt x="2303226" y="-12864"/>
                              <a:pt x="2701130" y="9438"/>
                              <a:pt x="2910155" y="0"/>
                            </a:cubicBezTo>
                            <a:cubicBezTo>
                              <a:pt x="3119180" y="-9438"/>
                              <a:pt x="3179128" y="24402"/>
                              <a:pt x="3259374" y="0"/>
                            </a:cubicBezTo>
                            <a:cubicBezTo>
                              <a:pt x="3339620" y="-24402"/>
                              <a:pt x="3442219" y="23308"/>
                              <a:pt x="3492186" y="0"/>
                            </a:cubicBezTo>
                            <a:cubicBezTo>
                              <a:pt x="3542153" y="-23308"/>
                              <a:pt x="3687520" y="39981"/>
                              <a:pt x="3841405" y="0"/>
                            </a:cubicBezTo>
                            <a:cubicBezTo>
                              <a:pt x="3995290" y="-39981"/>
                              <a:pt x="4098052" y="13810"/>
                              <a:pt x="4190624" y="0"/>
                            </a:cubicBezTo>
                            <a:cubicBezTo>
                              <a:pt x="4283196" y="-13810"/>
                              <a:pt x="4536855" y="50150"/>
                              <a:pt x="4656248" y="0"/>
                            </a:cubicBezTo>
                            <a:cubicBezTo>
                              <a:pt x="4775641" y="-50150"/>
                              <a:pt x="4833119" y="10114"/>
                              <a:pt x="4889061" y="0"/>
                            </a:cubicBezTo>
                            <a:cubicBezTo>
                              <a:pt x="4945003" y="-10114"/>
                              <a:pt x="5100970" y="28935"/>
                              <a:pt x="5238279" y="0"/>
                            </a:cubicBezTo>
                            <a:cubicBezTo>
                              <a:pt x="5375588" y="-28935"/>
                              <a:pt x="5523343" y="22140"/>
                              <a:pt x="5703904" y="0"/>
                            </a:cubicBezTo>
                            <a:cubicBezTo>
                              <a:pt x="5884465" y="-22140"/>
                              <a:pt x="6197514" y="68262"/>
                              <a:pt x="6402342" y="0"/>
                            </a:cubicBezTo>
                            <a:cubicBezTo>
                              <a:pt x="6607170" y="-68262"/>
                              <a:pt x="7027763" y="90700"/>
                              <a:pt x="7217185" y="0"/>
                            </a:cubicBezTo>
                            <a:cubicBezTo>
                              <a:pt x="7406607" y="-90700"/>
                              <a:pt x="7548914" y="19368"/>
                              <a:pt x="7799216" y="0"/>
                            </a:cubicBezTo>
                            <a:cubicBezTo>
                              <a:pt x="8049518" y="-19368"/>
                              <a:pt x="8318051" y="68630"/>
                              <a:pt x="8614060" y="0"/>
                            </a:cubicBezTo>
                            <a:cubicBezTo>
                              <a:pt x="8910069" y="-68630"/>
                              <a:pt x="8799533" y="31699"/>
                              <a:pt x="8963278" y="0"/>
                            </a:cubicBezTo>
                            <a:cubicBezTo>
                              <a:pt x="9127023" y="-31699"/>
                              <a:pt x="9223616" y="28577"/>
                              <a:pt x="9312497" y="0"/>
                            </a:cubicBezTo>
                            <a:cubicBezTo>
                              <a:pt x="9401378" y="-28577"/>
                              <a:pt x="9728095" y="40714"/>
                              <a:pt x="10127340" y="0"/>
                            </a:cubicBezTo>
                            <a:cubicBezTo>
                              <a:pt x="10526585" y="-40714"/>
                              <a:pt x="10473762" y="7415"/>
                              <a:pt x="10592965" y="0"/>
                            </a:cubicBezTo>
                            <a:cubicBezTo>
                              <a:pt x="10712169" y="-7415"/>
                              <a:pt x="10861613" y="968"/>
                              <a:pt x="10942184" y="0"/>
                            </a:cubicBezTo>
                            <a:cubicBezTo>
                              <a:pt x="11022755" y="-968"/>
                              <a:pt x="11492141" y="31338"/>
                              <a:pt x="11640621" y="0"/>
                            </a:cubicBezTo>
                            <a:cubicBezTo>
                              <a:pt x="11692662" y="154032"/>
                              <a:pt x="11588379" y="229756"/>
                              <a:pt x="11640621" y="447666"/>
                            </a:cubicBezTo>
                            <a:cubicBezTo>
                              <a:pt x="11692863" y="665576"/>
                              <a:pt x="11602295" y="813786"/>
                              <a:pt x="11640621" y="974666"/>
                            </a:cubicBezTo>
                            <a:cubicBezTo>
                              <a:pt x="11678947" y="1135546"/>
                              <a:pt x="11603236" y="1404450"/>
                              <a:pt x="11640621" y="1620665"/>
                            </a:cubicBezTo>
                            <a:cubicBezTo>
                              <a:pt x="11678006" y="1836880"/>
                              <a:pt x="11618418" y="1969366"/>
                              <a:pt x="11640621" y="2226998"/>
                            </a:cubicBezTo>
                            <a:cubicBezTo>
                              <a:pt x="11662824" y="2484630"/>
                              <a:pt x="11593861" y="2528021"/>
                              <a:pt x="11640621" y="2753997"/>
                            </a:cubicBezTo>
                            <a:cubicBezTo>
                              <a:pt x="11687381" y="2979973"/>
                              <a:pt x="11640375" y="3038074"/>
                              <a:pt x="11640621" y="3201664"/>
                            </a:cubicBezTo>
                            <a:cubicBezTo>
                              <a:pt x="11640867" y="3365254"/>
                              <a:pt x="11625708" y="3674136"/>
                              <a:pt x="11640621" y="3966663"/>
                            </a:cubicBezTo>
                            <a:cubicBezTo>
                              <a:pt x="11423437" y="3998725"/>
                              <a:pt x="11275654" y="3957491"/>
                              <a:pt x="11174996" y="3966663"/>
                            </a:cubicBezTo>
                            <a:cubicBezTo>
                              <a:pt x="11074338" y="3975835"/>
                              <a:pt x="10974047" y="3963037"/>
                              <a:pt x="10825778" y="3966663"/>
                            </a:cubicBezTo>
                            <a:cubicBezTo>
                              <a:pt x="10677509" y="3970289"/>
                              <a:pt x="10564868" y="3959900"/>
                              <a:pt x="10360153" y="3966663"/>
                            </a:cubicBezTo>
                            <a:cubicBezTo>
                              <a:pt x="10155438" y="3973426"/>
                              <a:pt x="9922754" y="3964234"/>
                              <a:pt x="9545309" y="3966663"/>
                            </a:cubicBezTo>
                            <a:cubicBezTo>
                              <a:pt x="9167864" y="3969092"/>
                              <a:pt x="9103101" y="3916916"/>
                              <a:pt x="8963278" y="3966663"/>
                            </a:cubicBezTo>
                            <a:cubicBezTo>
                              <a:pt x="8823455" y="4016410"/>
                              <a:pt x="8577855" y="3946834"/>
                              <a:pt x="8381247" y="3966663"/>
                            </a:cubicBezTo>
                            <a:cubicBezTo>
                              <a:pt x="8184639" y="3986492"/>
                              <a:pt x="7789917" y="3891905"/>
                              <a:pt x="7566404" y="3966663"/>
                            </a:cubicBezTo>
                            <a:cubicBezTo>
                              <a:pt x="7342891" y="4041421"/>
                              <a:pt x="7325615" y="3914927"/>
                              <a:pt x="7100779" y="3966663"/>
                            </a:cubicBezTo>
                            <a:cubicBezTo>
                              <a:pt x="6875944" y="4018399"/>
                              <a:pt x="6889182" y="3966258"/>
                              <a:pt x="6751560" y="3966663"/>
                            </a:cubicBezTo>
                            <a:cubicBezTo>
                              <a:pt x="6613938" y="3967068"/>
                              <a:pt x="6580755" y="3964636"/>
                              <a:pt x="6518748" y="3966663"/>
                            </a:cubicBezTo>
                            <a:cubicBezTo>
                              <a:pt x="6456741" y="3968690"/>
                              <a:pt x="6259897" y="3931543"/>
                              <a:pt x="6169529" y="3966663"/>
                            </a:cubicBezTo>
                            <a:cubicBezTo>
                              <a:pt x="6079161" y="4001783"/>
                              <a:pt x="5935287" y="3946292"/>
                              <a:pt x="5820310" y="3966663"/>
                            </a:cubicBezTo>
                            <a:cubicBezTo>
                              <a:pt x="5705333" y="3987034"/>
                              <a:pt x="5354695" y="3922944"/>
                              <a:pt x="5238279" y="3966663"/>
                            </a:cubicBezTo>
                            <a:cubicBezTo>
                              <a:pt x="5121863" y="4010382"/>
                              <a:pt x="4742928" y="3923205"/>
                              <a:pt x="4539842" y="3966663"/>
                            </a:cubicBezTo>
                            <a:cubicBezTo>
                              <a:pt x="4336756" y="4010121"/>
                              <a:pt x="4301119" y="3957424"/>
                              <a:pt x="4190624" y="3966663"/>
                            </a:cubicBezTo>
                            <a:cubicBezTo>
                              <a:pt x="4080129" y="3975902"/>
                              <a:pt x="3733632" y="3966078"/>
                              <a:pt x="3375780" y="3966663"/>
                            </a:cubicBezTo>
                            <a:cubicBezTo>
                              <a:pt x="3017928" y="3967248"/>
                              <a:pt x="3103092" y="3946670"/>
                              <a:pt x="2910155" y="3966663"/>
                            </a:cubicBezTo>
                            <a:cubicBezTo>
                              <a:pt x="2717218" y="3986656"/>
                              <a:pt x="2485153" y="3960796"/>
                              <a:pt x="2095312" y="3966663"/>
                            </a:cubicBezTo>
                            <a:cubicBezTo>
                              <a:pt x="1705471" y="3972530"/>
                              <a:pt x="1760703" y="3961551"/>
                              <a:pt x="1629687" y="3966663"/>
                            </a:cubicBezTo>
                            <a:cubicBezTo>
                              <a:pt x="1498671" y="3971775"/>
                              <a:pt x="1224157" y="3948094"/>
                              <a:pt x="1047656" y="3966663"/>
                            </a:cubicBezTo>
                            <a:cubicBezTo>
                              <a:pt x="871155" y="3985232"/>
                              <a:pt x="807966" y="3930380"/>
                              <a:pt x="582031" y="3966663"/>
                            </a:cubicBezTo>
                            <a:cubicBezTo>
                              <a:pt x="356097" y="4002946"/>
                              <a:pt x="235427" y="3904905"/>
                              <a:pt x="0" y="3966663"/>
                            </a:cubicBezTo>
                            <a:cubicBezTo>
                              <a:pt x="-71098" y="3684904"/>
                              <a:pt x="12725" y="3581604"/>
                              <a:pt x="0" y="3360330"/>
                            </a:cubicBezTo>
                            <a:cubicBezTo>
                              <a:pt x="-12725" y="3139056"/>
                              <a:pt x="47361" y="2940761"/>
                              <a:pt x="0" y="2714331"/>
                            </a:cubicBezTo>
                            <a:cubicBezTo>
                              <a:pt x="-47361" y="2487901"/>
                              <a:pt x="15899" y="2290768"/>
                              <a:pt x="0" y="2147665"/>
                            </a:cubicBezTo>
                            <a:cubicBezTo>
                              <a:pt x="-15899" y="2004562"/>
                              <a:pt x="43177" y="1886911"/>
                              <a:pt x="0" y="1660332"/>
                            </a:cubicBezTo>
                            <a:cubicBezTo>
                              <a:pt x="-43177" y="1433753"/>
                              <a:pt x="35638" y="1297732"/>
                              <a:pt x="0" y="1172999"/>
                            </a:cubicBezTo>
                            <a:cubicBezTo>
                              <a:pt x="-35638" y="1048266"/>
                              <a:pt x="47212" y="717688"/>
                              <a:pt x="0" y="527000"/>
                            </a:cubicBezTo>
                            <a:cubicBezTo>
                              <a:pt x="-47212" y="336312"/>
                              <a:pt x="62414" y="199412"/>
                              <a:pt x="0" y="0"/>
                            </a:cubicBezTo>
                            <a:close/>
                          </a:path>
                          <a:path w="11640621" h="3966663" stroke="0" extrusionOk="0">
                            <a:moveTo>
                              <a:pt x="0" y="0"/>
                            </a:moveTo>
                            <a:cubicBezTo>
                              <a:pt x="265283" y="-58302"/>
                              <a:pt x="464794" y="49631"/>
                              <a:pt x="698437" y="0"/>
                            </a:cubicBezTo>
                            <a:cubicBezTo>
                              <a:pt x="932080" y="-49631"/>
                              <a:pt x="1328251" y="11084"/>
                              <a:pt x="1513281" y="0"/>
                            </a:cubicBezTo>
                            <a:cubicBezTo>
                              <a:pt x="1698311" y="-11084"/>
                              <a:pt x="2043400" y="32326"/>
                              <a:pt x="2328124" y="0"/>
                            </a:cubicBezTo>
                            <a:cubicBezTo>
                              <a:pt x="2612848" y="-32326"/>
                              <a:pt x="2767687" y="70749"/>
                              <a:pt x="3142968" y="0"/>
                            </a:cubicBezTo>
                            <a:cubicBezTo>
                              <a:pt x="3518249" y="-70749"/>
                              <a:pt x="3681468" y="36523"/>
                              <a:pt x="3957811" y="0"/>
                            </a:cubicBezTo>
                            <a:cubicBezTo>
                              <a:pt x="4234154" y="-36523"/>
                              <a:pt x="4407116" y="62069"/>
                              <a:pt x="4656248" y="0"/>
                            </a:cubicBezTo>
                            <a:cubicBezTo>
                              <a:pt x="4905380" y="-62069"/>
                              <a:pt x="5069800" y="1763"/>
                              <a:pt x="5238279" y="0"/>
                            </a:cubicBezTo>
                            <a:cubicBezTo>
                              <a:pt x="5406758" y="-1763"/>
                              <a:pt x="5469332" y="6900"/>
                              <a:pt x="5587498" y="0"/>
                            </a:cubicBezTo>
                            <a:cubicBezTo>
                              <a:pt x="5705664" y="-6900"/>
                              <a:pt x="6008430" y="81146"/>
                              <a:pt x="6402342" y="0"/>
                            </a:cubicBezTo>
                            <a:cubicBezTo>
                              <a:pt x="6796254" y="-81146"/>
                              <a:pt x="6673668" y="6745"/>
                              <a:pt x="6751560" y="0"/>
                            </a:cubicBezTo>
                            <a:cubicBezTo>
                              <a:pt x="6829452" y="-6745"/>
                              <a:pt x="7169240" y="67591"/>
                              <a:pt x="7333591" y="0"/>
                            </a:cubicBezTo>
                            <a:cubicBezTo>
                              <a:pt x="7497942" y="-67591"/>
                              <a:pt x="7768837" y="48596"/>
                              <a:pt x="8148435" y="0"/>
                            </a:cubicBezTo>
                            <a:cubicBezTo>
                              <a:pt x="8528033" y="-48596"/>
                              <a:pt x="8564038" y="6469"/>
                              <a:pt x="8846872" y="0"/>
                            </a:cubicBezTo>
                            <a:cubicBezTo>
                              <a:pt x="9129706" y="-6469"/>
                              <a:pt x="9401651" y="5238"/>
                              <a:pt x="9545309" y="0"/>
                            </a:cubicBezTo>
                            <a:cubicBezTo>
                              <a:pt x="9688967" y="-5238"/>
                              <a:pt x="9802033" y="29016"/>
                              <a:pt x="10010934" y="0"/>
                            </a:cubicBezTo>
                            <a:cubicBezTo>
                              <a:pt x="10219835" y="-29016"/>
                              <a:pt x="10312810" y="17515"/>
                              <a:pt x="10476559" y="0"/>
                            </a:cubicBezTo>
                            <a:cubicBezTo>
                              <a:pt x="10640309" y="-17515"/>
                              <a:pt x="11172608" y="57414"/>
                              <a:pt x="11640621" y="0"/>
                            </a:cubicBezTo>
                            <a:cubicBezTo>
                              <a:pt x="11705730" y="132084"/>
                              <a:pt x="11638031" y="444790"/>
                              <a:pt x="11640621" y="566666"/>
                            </a:cubicBezTo>
                            <a:cubicBezTo>
                              <a:pt x="11643211" y="688542"/>
                              <a:pt x="11586908" y="917536"/>
                              <a:pt x="11640621" y="1212666"/>
                            </a:cubicBezTo>
                            <a:cubicBezTo>
                              <a:pt x="11694334" y="1507796"/>
                              <a:pt x="11614292" y="1532943"/>
                              <a:pt x="11640621" y="1818998"/>
                            </a:cubicBezTo>
                            <a:cubicBezTo>
                              <a:pt x="11666950" y="2105053"/>
                              <a:pt x="11613407" y="2148003"/>
                              <a:pt x="11640621" y="2266665"/>
                            </a:cubicBezTo>
                            <a:cubicBezTo>
                              <a:pt x="11667835" y="2385327"/>
                              <a:pt x="11607604" y="2591653"/>
                              <a:pt x="11640621" y="2714331"/>
                            </a:cubicBezTo>
                            <a:cubicBezTo>
                              <a:pt x="11673638" y="2837009"/>
                              <a:pt x="11630525" y="3124807"/>
                              <a:pt x="11640621" y="3320664"/>
                            </a:cubicBezTo>
                            <a:cubicBezTo>
                              <a:pt x="11650717" y="3516521"/>
                              <a:pt x="11569689" y="3812891"/>
                              <a:pt x="11640621" y="3966663"/>
                            </a:cubicBezTo>
                            <a:cubicBezTo>
                              <a:pt x="11374638" y="3970111"/>
                              <a:pt x="11194391" y="3918938"/>
                              <a:pt x="10825778" y="3966663"/>
                            </a:cubicBezTo>
                            <a:cubicBezTo>
                              <a:pt x="10457165" y="4014388"/>
                              <a:pt x="10639122" y="3948860"/>
                              <a:pt x="10476559" y="3966663"/>
                            </a:cubicBezTo>
                            <a:cubicBezTo>
                              <a:pt x="10313996" y="3984466"/>
                              <a:pt x="10102803" y="3921888"/>
                              <a:pt x="9894528" y="3966663"/>
                            </a:cubicBezTo>
                            <a:cubicBezTo>
                              <a:pt x="9686253" y="4011438"/>
                              <a:pt x="9359140" y="3956648"/>
                              <a:pt x="9196091" y="3966663"/>
                            </a:cubicBezTo>
                            <a:cubicBezTo>
                              <a:pt x="9033042" y="3976678"/>
                              <a:pt x="8730923" y="3888919"/>
                              <a:pt x="8497653" y="3966663"/>
                            </a:cubicBezTo>
                            <a:cubicBezTo>
                              <a:pt x="8264383" y="4044407"/>
                              <a:pt x="7880127" y="3959318"/>
                              <a:pt x="7682810" y="3966663"/>
                            </a:cubicBezTo>
                            <a:cubicBezTo>
                              <a:pt x="7485493" y="3974008"/>
                              <a:pt x="7507509" y="3943234"/>
                              <a:pt x="7333591" y="3966663"/>
                            </a:cubicBezTo>
                            <a:cubicBezTo>
                              <a:pt x="7159673" y="3990092"/>
                              <a:pt x="6861180" y="3907492"/>
                              <a:pt x="6635154" y="3966663"/>
                            </a:cubicBezTo>
                            <a:cubicBezTo>
                              <a:pt x="6409128" y="4025834"/>
                              <a:pt x="6264282" y="3922749"/>
                              <a:pt x="6169529" y="3966663"/>
                            </a:cubicBezTo>
                            <a:cubicBezTo>
                              <a:pt x="6074776" y="4010577"/>
                              <a:pt x="5722463" y="3904679"/>
                              <a:pt x="5354686" y="3966663"/>
                            </a:cubicBezTo>
                            <a:cubicBezTo>
                              <a:pt x="4986909" y="4028647"/>
                              <a:pt x="5163500" y="3946247"/>
                              <a:pt x="5005467" y="3966663"/>
                            </a:cubicBezTo>
                            <a:cubicBezTo>
                              <a:pt x="4847434" y="3987079"/>
                              <a:pt x="4677171" y="3957640"/>
                              <a:pt x="4423436" y="3966663"/>
                            </a:cubicBezTo>
                            <a:cubicBezTo>
                              <a:pt x="4169701" y="3975686"/>
                              <a:pt x="4102522" y="3911875"/>
                              <a:pt x="3841405" y="3966663"/>
                            </a:cubicBezTo>
                            <a:cubicBezTo>
                              <a:pt x="3580288" y="4021451"/>
                              <a:pt x="3472482" y="3934462"/>
                              <a:pt x="3259374" y="3966663"/>
                            </a:cubicBezTo>
                            <a:cubicBezTo>
                              <a:pt x="3046266" y="3998864"/>
                              <a:pt x="2964032" y="3922705"/>
                              <a:pt x="2793749" y="3966663"/>
                            </a:cubicBezTo>
                            <a:cubicBezTo>
                              <a:pt x="2623466" y="4010621"/>
                              <a:pt x="2633218" y="3964678"/>
                              <a:pt x="2560937" y="3966663"/>
                            </a:cubicBezTo>
                            <a:cubicBezTo>
                              <a:pt x="2488656" y="3968648"/>
                              <a:pt x="2129876" y="3922121"/>
                              <a:pt x="1978906" y="3966663"/>
                            </a:cubicBezTo>
                            <a:cubicBezTo>
                              <a:pt x="1827936" y="4011205"/>
                              <a:pt x="1603593" y="3922414"/>
                              <a:pt x="1280468" y="3966663"/>
                            </a:cubicBezTo>
                            <a:cubicBezTo>
                              <a:pt x="957343" y="4010912"/>
                              <a:pt x="319793" y="3905994"/>
                              <a:pt x="0" y="3966663"/>
                            </a:cubicBezTo>
                            <a:cubicBezTo>
                              <a:pt x="-7594" y="3771346"/>
                              <a:pt x="1131" y="3616680"/>
                              <a:pt x="0" y="3479330"/>
                            </a:cubicBezTo>
                            <a:cubicBezTo>
                              <a:pt x="-1131" y="3341980"/>
                              <a:pt x="6377" y="3097501"/>
                              <a:pt x="0" y="2912664"/>
                            </a:cubicBezTo>
                            <a:cubicBezTo>
                              <a:pt x="-6377" y="2727827"/>
                              <a:pt x="35606" y="2647715"/>
                              <a:pt x="0" y="2464998"/>
                            </a:cubicBezTo>
                            <a:cubicBezTo>
                              <a:pt x="-35606" y="2282281"/>
                              <a:pt x="42815" y="2094214"/>
                              <a:pt x="0" y="1858665"/>
                            </a:cubicBezTo>
                            <a:cubicBezTo>
                              <a:pt x="-42815" y="1623116"/>
                              <a:pt x="24652" y="1571076"/>
                              <a:pt x="0" y="1410999"/>
                            </a:cubicBezTo>
                            <a:cubicBezTo>
                              <a:pt x="-24652" y="1250922"/>
                              <a:pt x="36628" y="990994"/>
                              <a:pt x="0" y="804666"/>
                            </a:cubicBezTo>
                            <a:cubicBezTo>
                              <a:pt x="-36628" y="618338"/>
                              <a:pt x="67861" y="34535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8C714076-1E56-BDCA-C6D4-2CC6E271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pPr/>
              <a:t>13</a:t>
            </a:fld>
            <a:r>
              <a:rPr lang="ko-KR" altLang="en-US"/>
              <a:t> </a:t>
            </a:r>
            <a:r>
              <a:rPr lang="en-US" altLang="ko-KR"/>
              <a:t>/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24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00961-FBD2-FE20-E7CD-C4D17352D879}"/>
              </a:ext>
            </a:extLst>
          </p:cNvPr>
          <p:cNvSpPr txBox="1"/>
          <p:nvPr/>
        </p:nvSpPr>
        <p:spPr>
          <a:xfrm>
            <a:off x="215757" y="226031"/>
            <a:ext cx="11700554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2"/>
                </a:solidFill>
                <a:latin typeface="+mj-lt"/>
              </a:rPr>
              <a:t>Acquisition Functions</a:t>
            </a:r>
            <a:endParaRPr lang="ko-KR" altLang="en-US" sz="3200" dirty="0">
              <a:solidFill>
                <a:schemeClr val="tx2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29F09B-AEB1-3A84-9CA0-3D3F658D4736}"/>
                  </a:ext>
                </a:extLst>
              </p:cNvPr>
              <p:cNvSpPr txBox="1"/>
              <p:nvPr/>
            </p:nvSpPr>
            <p:spPr>
              <a:xfrm>
                <a:off x="215757" y="902263"/>
                <a:ext cx="11640621" cy="5852027"/>
              </a:xfrm>
              <a:custGeom>
                <a:avLst/>
                <a:gdLst>
                  <a:gd name="connsiteX0" fmla="*/ 0 w 11640621"/>
                  <a:gd name="connsiteY0" fmla="*/ 0 h 5852027"/>
                  <a:gd name="connsiteX1" fmla="*/ 465625 w 11640621"/>
                  <a:gd name="connsiteY1" fmla="*/ 0 h 5852027"/>
                  <a:gd name="connsiteX2" fmla="*/ 931250 w 11640621"/>
                  <a:gd name="connsiteY2" fmla="*/ 0 h 5852027"/>
                  <a:gd name="connsiteX3" fmla="*/ 1164062 w 11640621"/>
                  <a:gd name="connsiteY3" fmla="*/ 0 h 5852027"/>
                  <a:gd name="connsiteX4" fmla="*/ 1513281 w 11640621"/>
                  <a:gd name="connsiteY4" fmla="*/ 0 h 5852027"/>
                  <a:gd name="connsiteX5" fmla="*/ 1978906 w 11640621"/>
                  <a:gd name="connsiteY5" fmla="*/ 0 h 5852027"/>
                  <a:gd name="connsiteX6" fmla="*/ 2677343 w 11640621"/>
                  <a:gd name="connsiteY6" fmla="*/ 0 h 5852027"/>
                  <a:gd name="connsiteX7" fmla="*/ 3492186 w 11640621"/>
                  <a:gd name="connsiteY7" fmla="*/ 0 h 5852027"/>
                  <a:gd name="connsiteX8" fmla="*/ 4074217 w 11640621"/>
                  <a:gd name="connsiteY8" fmla="*/ 0 h 5852027"/>
                  <a:gd name="connsiteX9" fmla="*/ 4889061 w 11640621"/>
                  <a:gd name="connsiteY9" fmla="*/ 0 h 5852027"/>
                  <a:gd name="connsiteX10" fmla="*/ 5238279 w 11640621"/>
                  <a:gd name="connsiteY10" fmla="*/ 0 h 5852027"/>
                  <a:gd name="connsiteX11" fmla="*/ 5587498 w 11640621"/>
                  <a:gd name="connsiteY11" fmla="*/ 0 h 5852027"/>
                  <a:gd name="connsiteX12" fmla="*/ 6402342 w 11640621"/>
                  <a:gd name="connsiteY12" fmla="*/ 0 h 5852027"/>
                  <a:gd name="connsiteX13" fmla="*/ 6867966 w 11640621"/>
                  <a:gd name="connsiteY13" fmla="*/ 0 h 5852027"/>
                  <a:gd name="connsiteX14" fmla="*/ 7217185 w 11640621"/>
                  <a:gd name="connsiteY14" fmla="*/ 0 h 5852027"/>
                  <a:gd name="connsiteX15" fmla="*/ 7915622 w 11640621"/>
                  <a:gd name="connsiteY15" fmla="*/ 0 h 5852027"/>
                  <a:gd name="connsiteX16" fmla="*/ 8148435 w 11640621"/>
                  <a:gd name="connsiteY16" fmla="*/ 0 h 5852027"/>
                  <a:gd name="connsiteX17" fmla="*/ 8963278 w 11640621"/>
                  <a:gd name="connsiteY17" fmla="*/ 0 h 5852027"/>
                  <a:gd name="connsiteX18" fmla="*/ 9545309 w 11640621"/>
                  <a:gd name="connsiteY18" fmla="*/ 0 h 5852027"/>
                  <a:gd name="connsiteX19" fmla="*/ 9894528 w 11640621"/>
                  <a:gd name="connsiteY19" fmla="*/ 0 h 5852027"/>
                  <a:gd name="connsiteX20" fmla="*/ 10592965 w 11640621"/>
                  <a:gd name="connsiteY20" fmla="*/ 0 h 5852027"/>
                  <a:gd name="connsiteX21" fmla="*/ 11640621 w 11640621"/>
                  <a:gd name="connsiteY21" fmla="*/ 0 h 5852027"/>
                  <a:gd name="connsiteX22" fmla="*/ 11640621 w 11640621"/>
                  <a:gd name="connsiteY22" fmla="*/ 643723 h 5852027"/>
                  <a:gd name="connsiteX23" fmla="*/ 11640621 w 11640621"/>
                  <a:gd name="connsiteY23" fmla="*/ 1170405 h 5852027"/>
                  <a:gd name="connsiteX24" fmla="*/ 11640621 w 11640621"/>
                  <a:gd name="connsiteY24" fmla="*/ 1697088 h 5852027"/>
                  <a:gd name="connsiteX25" fmla="*/ 11640621 w 11640621"/>
                  <a:gd name="connsiteY25" fmla="*/ 2340811 h 5852027"/>
                  <a:gd name="connsiteX26" fmla="*/ 11640621 w 11640621"/>
                  <a:gd name="connsiteY26" fmla="*/ 3043054 h 5852027"/>
                  <a:gd name="connsiteX27" fmla="*/ 11640621 w 11640621"/>
                  <a:gd name="connsiteY27" fmla="*/ 3511216 h 5852027"/>
                  <a:gd name="connsiteX28" fmla="*/ 11640621 w 11640621"/>
                  <a:gd name="connsiteY28" fmla="*/ 4213459 h 5852027"/>
                  <a:gd name="connsiteX29" fmla="*/ 11640621 w 11640621"/>
                  <a:gd name="connsiteY29" fmla="*/ 4740142 h 5852027"/>
                  <a:gd name="connsiteX30" fmla="*/ 11640621 w 11640621"/>
                  <a:gd name="connsiteY30" fmla="*/ 5852027 h 5852027"/>
                  <a:gd name="connsiteX31" fmla="*/ 11291402 w 11640621"/>
                  <a:gd name="connsiteY31" fmla="*/ 5852027 h 5852027"/>
                  <a:gd name="connsiteX32" fmla="*/ 11058590 w 11640621"/>
                  <a:gd name="connsiteY32" fmla="*/ 5852027 h 5852027"/>
                  <a:gd name="connsiteX33" fmla="*/ 10709371 w 11640621"/>
                  <a:gd name="connsiteY33" fmla="*/ 5852027 h 5852027"/>
                  <a:gd name="connsiteX34" fmla="*/ 10360153 w 11640621"/>
                  <a:gd name="connsiteY34" fmla="*/ 5852027 h 5852027"/>
                  <a:gd name="connsiteX35" fmla="*/ 9778122 w 11640621"/>
                  <a:gd name="connsiteY35" fmla="*/ 5852027 h 5852027"/>
                  <a:gd name="connsiteX36" fmla="*/ 9079684 w 11640621"/>
                  <a:gd name="connsiteY36" fmla="*/ 5852027 h 5852027"/>
                  <a:gd name="connsiteX37" fmla="*/ 8730466 w 11640621"/>
                  <a:gd name="connsiteY37" fmla="*/ 5852027 h 5852027"/>
                  <a:gd name="connsiteX38" fmla="*/ 7915622 w 11640621"/>
                  <a:gd name="connsiteY38" fmla="*/ 5852027 h 5852027"/>
                  <a:gd name="connsiteX39" fmla="*/ 7449997 w 11640621"/>
                  <a:gd name="connsiteY39" fmla="*/ 5852027 h 5852027"/>
                  <a:gd name="connsiteX40" fmla="*/ 6635154 w 11640621"/>
                  <a:gd name="connsiteY40" fmla="*/ 5852027 h 5852027"/>
                  <a:gd name="connsiteX41" fmla="*/ 6169529 w 11640621"/>
                  <a:gd name="connsiteY41" fmla="*/ 5852027 h 5852027"/>
                  <a:gd name="connsiteX42" fmla="*/ 5587498 w 11640621"/>
                  <a:gd name="connsiteY42" fmla="*/ 5852027 h 5852027"/>
                  <a:gd name="connsiteX43" fmla="*/ 5121873 w 11640621"/>
                  <a:gd name="connsiteY43" fmla="*/ 5852027 h 5852027"/>
                  <a:gd name="connsiteX44" fmla="*/ 4656248 w 11640621"/>
                  <a:gd name="connsiteY44" fmla="*/ 5852027 h 5852027"/>
                  <a:gd name="connsiteX45" fmla="*/ 3957811 w 11640621"/>
                  <a:gd name="connsiteY45" fmla="*/ 5852027 h 5852027"/>
                  <a:gd name="connsiteX46" fmla="*/ 3375780 w 11640621"/>
                  <a:gd name="connsiteY46" fmla="*/ 5852027 h 5852027"/>
                  <a:gd name="connsiteX47" fmla="*/ 2560937 w 11640621"/>
                  <a:gd name="connsiteY47" fmla="*/ 5852027 h 5852027"/>
                  <a:gd name="connsiteX48" fmla="*/ 2328124 w 11640621"/>
                  <a:gd name="connsiteY48" fmla="*/ 5852027 h 5852027"/>
                  <a:gd name="connsiteX49" fmla="*/ 1746093 w 11640621"/>
                  <a:gd name="connsiteY49" fmla="*/ 5852027 h 5852027"/>
                  <a:gd name="connsiteX50" fmla="*/ 1513281 w 11640621"/>
                  <a:gd name="connsiteY50" fmla="*/ 5852027 h 5852027"/>
                  <a:gd name="connsiteX51" fmla="*/ 814843 w 11640621"/>
                  <a:gd name="connsiteY51" fmla="*/ 5852027 h 5852027"/>
                  <a:gd name="connsiteX52" fmla="*/ 0 w 11640621"/>
                  <a:gd name="connsiteY52" fmla="*/ 5852027 h 5852027"/>
                  <a:gd name="connsiteX53" fmla="*/ 0 w 11640621"/>
                  <a:gd name="connsiteY53" fmla="*/ 5208304 h 5852027"/>
                  <a:gd name="connsiteX54" fmla="*/ 0 w 11640621"/>
                  <a:gd name="connsiteY54" fmla="*/ 4564581 h 5852027"/>
                  <a:gd name="connsiteX55" fmla="*/ 0 w 11640621"/>
                  <a:gd name="connsiteY55" fmla="*/ 3979378 h 5852027"/>
                  <a:gd name="connsiteX56" fmla="*/ 0 w 11640621"/>
                  <a:gd name="connsiteY56" fmla="*/ 3277135 h 5852027"/>
                  <a:gd name="connsiteX57" fmla="*/ 0 w 11640621"/>
                  <a:gd name="connsiteY57" fmla="*/ 2691932 h 5852027"/>
                  <a:gd name="connsiteX58" fmla="*/ 0 w 11640621"/>
                  <a:gd name="connsiteY58" fmla="*/ 2223770 h 5852027"/>
                  <a:gd name="connsiteX59" fmla="*/ 0 w 11640621"/>
                  <a:gd name="connsiteY59" fmla="*/ 1697088 h 5852027"/>
                  <a:gd name="connsiteX60" fmla="*/ 0 w 11640621"/>
                  <a:gd name="connsiteY60" fmla="*/ 1170405 h 5852027"/>
                  <a:gd name="connsiteX61" fmla="*/ 0 w 11640621"/>
                  <a:gd name="connsiteY61" fmla="*/ 643723 h 5852027"/>
                  <a:gd name="connsiteX62" fmla="*/ 0 w 11640621"/>
                  <a:gd name="connsiteY62" fmla="*/ 0 h 585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1640621" h="5852027" fill="none" extrusionOk="0">
                    <a:moveTo>
                      <a:pt x="0" y="0"/>
                    </a:moveTo>
                    <a:cubicBezTo>
                      <a:pt x="156785" y="-54290"/>
                      <a:pt x="357933" y="15074"/>
                      <a:pt x="465625" y="0"/>
                    </a:cubicBezTo>
                    <a:cubicBezTo>
                      <a:pt x="573317" y="-15074"/>
                      <a:pt x="808701" y="49287"/>
                      <a:pt x="931250" y="0"/>
                    </a:cubicBezTo>
                    <a:cubicBezTo>
                      <a:pt x="1053799" y="-49287"/>
                      <a:pt x="1110516" y="22719"/>
                      <a:pt x="1164062" y="0"/>
                    </a:cubicBezTo>
                    <a:cubicBezTo>
                      <a:pt x="1217608" y="-22719"/>
                      <a:pt x="1367213" y="25352"/>
                      <a:pt x="1513281" y="0"/>
                    </a:cubicBezTo>
                    <a:cubicBezTo>
                      <a:pt x="1659349" y="-25352"/>
                      <a:pt x="1798345" y="22140"/>
                      <a:pt x="1978906" y="0"/>
                    </a:cubicBezTo>
                    <a:cubicBezTo>
                      <a:pt x="2159467" y="-22140"/>
                      <a:pt x="2478165" y="73411"/>
                      <a:pt x="2677343" y="0"/>
                    </a:cubicBezTo>
                    <a:cubicBezTo>
                      <a:pt x="2876521" y="-73411"/>
                      <a:pt x="3302764" y="90700"/>
                      <a:pt x="3492186" y="0"/>
                    </a:cubicBezTo>
                    <a:cubicBezTo>
                      <a:pt x="3681608" y="-90700"/>
                      <a:pt x="3823915" y="19368"/>
                      <a:pt x="4074217" y="0"/>
                    </a:cubicBezTo>
                    <a:cubicBezTo>
                      <a:pt x="4324519" y="-19368"/>
                      <a:pt x="4593052" y="68630"/>
                      <a:pt x="4889061" y="0"/>
                    </a:cubicBezTo>
                    <a:cubicBezTo>
                      <a:pt x="5185070" y="-68630"/>
                      <a:pt x="5074534" y="31699"/>
                      <a:pt x="5238279" y="0"/>
                    </a:cubicBezTo>
                    <a:cubicBezTo>
                      <a:pt x="5402024" y="-31699"/>
                      <a:pt x="5498617" y="28577"/>
                      <a:pt x="5587498" y="0"/>
                    </a:cubicBezTo>
                    <a:cubicBezTo>
                      <a:pt x="5676379" y="-28577"/>
                      <a:pt x="5999969" y="36316"/>
                      <a:pt x="6402342" y="0"/>
                    </a:cubicBezTo>
                    <a:cubicBezTo>
                      <a:pt x="6804715" y="-36316"/>
                      <a:pt x="6757331" y="11003"/>
                      <a:pt x="6867966" y="0"/>
                    </a:cubicBezTo>
                    <a:cubicBezTo>
                      <a:pt x="6978601" y="-11003"/>
                      <a:pt x="7136614" y="968"/>
                      <a:pt x="7217185" y="0"/>
                    </a:cubicBezTo>
                    <a:cubicBezTo>
                      <a:pt x="7297756" y="-968"/>
                      <a:pt x="7767142" y="31338"/>
                      <a:pt x="7915622" y="0"/>
                    </a:cubicBezTo>
                    <a:cubicBezTo>
                      <a:pt x="8064102" y="-31338"/>
                      <a:pt x="8070612" y="252"/>
                      <a:pt x="8148435" y="0"/>
                    </a:cubicBezTo>
                    <a:cubicBezTo>
                      <a:pt x="8226258" y="-252"/>
                      <a:pt x="8637550" y="3161"/>
                      <a:pt x="8963278" y="0"/>
                    </a:cubicBezTo>
                    <a:cubicBezTo>
                      <a:pt x="9289006" y="-3161"/>
                      <a:pt x="9281886" y="51901"/>
                      <a:pt x="9545309" y="0"/>
                    </a:cubicBezTo>
                    <a:cubicBezTo>
                      <a:pt x="9808732" y="-51901"/>
                      <a:pt x="9777090" y="25320"/>
                      <a:pt x="9894528" y="0"/>
                    </a:cubicBezTo>
                    <a:cubicBezTo>
                      <a:pt x="10011966" y="-25320"/>
                      <a:pt x="10256250" y="60439"/>
                      <a:pt x="10592965" y="0"/>
                    </a:cubicBezTo>
                    <a:cubicBezTo>
                      <a:pt x="10929680" y="-60439"/>
                      <a:pt x="11296571" y="82522"/>
                      <a:pt x="11640621" y="0"/>
                    </a:cubicBezTo>
                    <a:cubicBezTo>
                      <a:pt x="11673726" y="195681"/>
                      <a:pt x="11590205" y="334595"/>
                      <a:pt x="11640621" y="643723"/>
                    </a:cubicBezTo>
                    <a:cubicBezTo>
                      <a:pt x="11691037" y="952851"/>
                      <a:pt x="11584646" y="1011939"/>
                      <a:pt x="11640621" y="1170405"/>
                    </a:cubicBezTo>
                    <a:cubicBezTo>
                      <a:pt x="11696596" y="1328871"/>
                      <a:pt x="11604255" y="1542237"/>
                      <a:pt x="11640621" y="1697088"/>
                    </a:cubicBezTo>
                    <a:cubicBezTo>
                      <a:pt x="11676987" y="1851939"/>
                      <a:pt x="11615305" y="2085528"/>
                      <a:pt x="11640621" y="2340811"/>
                    </a:cubicBezTo>
                    <a:cubicBezTo>
                      <a:pt x="11665937" y="2596094"/>
                      <a:pt x="11637650" y="2713343"/>
                      <a:pt x="11640621" y="3043054"/>
                    </a:cubicBezTo>
                    <a:cubicBezTo>
                      <a:pt x="11643592" y="3372765"/>
                      <a:pt x="11634184" y="3415905"/>
                      <a:pt x="11640621" y="3511216"/>
                    </a:cubicBezTo>
                    <a:cubicBezTo>
                      <a:pt x="11647058" y="3606527"/>
                      <a:pt x="11590377" y="4005780"/>
                      <a:pt x="11640621" y="4213459"/>
                    </a:cubicBezTo>
                    <a:cubicBezTo>
                      <a:pt x="11690865" y="4421138"/>
                      <a:pt x="11611537" y="4503565"/>
                      <a:pt x="11640621" y="4740142"/>
                    </a:cubicBezTo>
                    <a:cubicBezTo>
                      <a:pt x="11669705" y="4976719"/>
                      <a:pt x="11599946" y="5482048"/>
                      <a:pt x="11640621" y="5852027"/>
                    </a:cubicBezTo>
                    <a:cubicBezTo>
                      <a:pt x="11506407" y="5883603"/>
                      <a:pt x="11429024" y="5851622"/>
                      <a:pt x="11291402" y="5852027"/>
                    </a:cubicBezTo>
                    <a:cubicBezTo>
                      <a:pt x="11153780" y="5852432"/>
                      <a:pt x="11120597" y="5850000"/>
                      <a:pt x="11058590" y="5852027"/>
                    </a:cubicBezTo>
                    <a:cubicBezTo>
                      <a:pt x="10996583" y="5854054"/>
                      <a:pt x="10799739" y="5816907"/>
                      <a:pt x="10709371" y="5852027"/>
                    </a:cubicBezTo>
                    <a:cubicBezTo>
                      <a:pt x="10619003" y="5887147"/>
                      <a:pt x="10473512" y="5819388"/>
                      <a:pt x="10360153" y="5852027"/>
                    </a:cubicBezTo>
                    <a:cubicBezTo>
                      <a:pt x="10246794" y="5884666"/>
                      <a:pt x="9894538" y="5808308"/>
                      <a:pt x="9778122" y="5852027"/>
                    </a:cubicBezTo>
                    <a:cubicBezTo>
                      <a:pt x="9661706" y="5895746"/>
                      <a:pt x="9285818" y="5810768"/>
                      <a:pt x="9079684" y="5852027"/>
                    </a:cubicBezTo>
                    <a:cubicBezTo>
                      <a:pt x="8873550" y="5893286"/>
                      <a:pt x="8840961" y="5842788"/>
                      <a:pt x="8730466" y="5852027"/>
                    </a:cubicBezTo>
                    <a:cubicBezTo>
                      <a:pt x="8619971" y="5861266"/>
                      <a:pt x="8273474" y="5851442"/>
                      <a:pt x="7915622" y="5852027"/>
                    </a:cubicBezTo>
                    <a:cubicBezTo>
                      <a:pt x="7557770" y="5852612"/>
                      <a:pt x="7642934" y="5832034"/>
                      <a:pt x="7449997" y="5852027"/>
                    </a:cubicBezTo>
                    <a:cubicBezTo>
                      <a:pt x="7257060" y="5872020"/>
                      <a:pt x="7024995" y="5846160"/>
                      <a:pt x="6635154" y="5852027"/>
                    </a:cubicBezTo>
                    <a:cubicBezTo>
                      <a:pt x="6245313" y="5857894"/>
                      <a:pt x="6300545" y="5846915"/>
                      <a:pt x="6169529" y="5852027"/>
                    </a:cubicBezTo>
                    <a:cubicBezTo>
                      <a:pt x="6038513" y="5857139"/>
                      <a:pt x="5763999" y="5833458"/>
                      <a:pt x="5587498" y="5852027"/>
                    </a:cubicBezTo>
                    <a:cubicBezTo>
                      <a:pt x="5410997" y="5870596"/>
                      <a:pt x="5347808" y="5815744"/>
                      <a:pt x="5121873" y="5852027"/>
                    </a:cubicBezTo>
                    <a:cubicBezTo>
                      <a:pt x="4895939" y="5888310"/>
                      <a:pt x="4871295" y="5805913"/>
                      <a:pt x="4656248" y="5852027"/>
                    </a:cubicBezTo>
                    <a:cubicBezTo>
                      <a:pt x="4441201" y="5898141"/>
                      <a:pt x="4175128" y="5835690"/>
                      <a:pt x="3957811" y="5852027"/>
                    </a:cubicBezTo>
                    <a:cubicBezTo>
                      <a:pt x="3740494" y="5868364"/>
                      <a:pt x="3565010" y="5847274"/>
                      <a:pt x="3375780" y="5852027"/>
                    </a:cubicBezTo>
                    <a:cubicBezTo>
                      <a:pt x="3186550" y="5856780"/>
                      <a:pt x="2770486" y="5800277"/>
                      <a:pt x="2560937" y="5852027"/>
                    </a:cubicBezTo>
                    <a:cubicBezTo>
                      <a:pt x="2351388" y="5903777"/>
                      <a:pt x="2436886" y="5847833"/>
                      <a:pt x="2328124" y="5852027"/>
                    </a:cubicBezTo>
                    <a:cubicBezTo>
                      <a:pt x="2219362" y="5856221"/>
                      <a:pt x="1868467" y="5794761"/>
                      <a:pt x="1746093" y="5852027"/>
                    </a:cubicBezTo>
                    <a:cubicBezTo>
                      <a:pt x="1623719" y="5909293"/>
                      <a:pt x="1614719" y="5833639"/>
                      <a:pt x="1513281" y="5852027"/>
                    </a:cubicBezTo>
                    <a:cubicBezTo>
                      <a:pt x="1411843" y="5870415"/>
                      <a:pt x="983000" y="5828264"/>
                      <a:pt x="814843" y="5852027"/>
                    </a:cubicBezTo>
                    <a:cubicBezTo>
                      <a:pt x="646686" y="5875790"/>
                      <a:pt x="273162" y="5764116"/>
                      <a:pt x="0" y="5852027"/>
                    </a:cubicBezTo>
                    <a:cubicBezTo>
                      <a:pt x="-57253" y="5650988"/>
                      <a:pt x="26776" y="5434847"/>
                      <a:pt x="0" y="5208304"/>
                    </a:cubicBezTo>
                    <a:cubicBezTo>
                      <a:pt x="-26776" y="4981761"/>
                      <a:pt x="69415" y="4821821"/>
                      <a:pt x="0" y="4564581"/>
                    </a:cubicBezTo>
                    <a:cubicBezTo>
                      <a:pt x="-69415" y="4307341"/>
                      <a:pt x="31354" y="4123453"/>
                      <a:pt x="0" y="3979378"/>
                    </a:cubicBezTo>
                    <a:cubicBezTo>
                      <a:pt x="-31354" y="3835303"/>
                      <a:pt x="68159" y="3523940"/>
                      <a:pt x="0" y="3277135"/>
                    </a:cubicBezTo>
                    <a:cubicBezTo>
                      <a:pt x="-68159" y="3030330"/>
                      <a:pt x="42923" y="2851773"/>
                      <a:pt x="0" y="2691932"/>
                    </a:cubicBezTo>
                    <a:cubicBezTo>
                      <a:pt x="-42923" y="2532091"/>
                      <a:pt x="52379" y="2436019"/>
                      <a:pt x="0" y="2223770"/>
                    </a:cubicBezTo>
                    <a:cubicBezTo>
                      <a:pt x="-52379" y="2011521"/>
                      <a:pt x="59632" y="1857498"/>
                      <a:pt x="0" y="1697088"/>
                    </a:cubicBezTo>
                    <a:cubicBezTo>
                      <a:pt x="-59632" y="1536678"/>
                      <a:pt x="4317" y="1365988"/>
                      <a:pt x="0" y="1170405"/>
                    </a:cubicBezTo>
                    <a:cubicBezTo>
                      <a:pt x="-4317" y="974822"/>
                      <a:pt x="41663" y="852603"/>
                      <a:pt x="0" y="643723"/>
                    </a:cubicBezTo>
                    <a:cubicBezTo>
                      <a:pt x="-41663" y="434843"/>
                      <a:pt x="67031" y="302350"/>
                      <a:pt x="0" y="0"/>
                    </a:cubicBezTo>
                    <a:close/>
                  </a:path>
                  <a:path w="11640621" h="5852027" stroke="0" extrusionOk="0">
                    <a:moveTo>
                      <a:pt x="0" y="0"/>
                    </a:moveTo>
                    <a:cubicBezTo>
                      <a:pt x="265283" y="-58302"/>
                      <a:pt x="464794" y="49631"/>
                      <a:pt x="698437" y="0"/>
                    </a:cubicBezTo>
                    <a:cubicBezTo>
                      <a:pt x="932080" y="-49631"/>
                      <a:pt x="1328251" y="11084"/>
                      <a:pt x="1513281" y="0"/>
                    </a:cubicBezTo>
                    <a:cubicBezTo>
                      <a:pt x="1698311" y="-11084"/>
                      <a:pt x="2043400" y="32326"/>
                      <a:pt x="2328124" y="0"/>
                    </a:cubicBezTo>
                    <a:cubicBezTo>
                      <a:pt x="2612848" y="-32326"/>
                      <a:pt x="2767687" y="70749"/>
                      <a:pt x="3142968" y="0"/>
                    </a:cubicBezTo>
                    <a:cubicBezTo>
                      <a:pt x="3518249" y="-70749"/>
                      <a:pt x="3681468" y="36523"/>
                      <a:pt x="3957811" y="0"/>
                    </a:cubicBezTo>
                    <a:cubicBezTo>
                      <a:pt x="4234154" y="-36523"/>
                      <a:pt x="4407116" y="62069"/>
                      <a:pt x="4656248" y="0"/>
                    </a:cubicBezTo>
                    <a:cubicBezTo>
                      <a:pt x="4905380" y="-62069"/>
                      <a:pt x="5069800" y="1763"/>
                      <a:pt x="5238279" y="0"/>
                    </a:cubicBezTo>
                    <a:cubicBezTo>
                      <a:pt x="5406758" y="-1763"/>
                      <a:pt x="5469332" y="6900"/>
                      <a:pt x="5587498" y="0"/>
                    </a:cubicBezTo>
                    <a:cubicBezTo>
                      <a:pt x="5705664" y="-6900"/>
                      <a:pt x="6008430" y="81146"/>
                      <a:pt x="6402342" y="0"/>
                    </a:cubicBezTo>
                    <a:cubicBezTo>
                      <a:pt x="6796254" y="-81146"/>
                      <a:pt x="6673668" y="6745"/>
                      <a:pt x="6751560" y="0"/>
                    </a:cubicBezTo>
                    <a:cubicBezTo>
                      <a:pt x="6829452" y="-6745"/>
                      <a:pt x="7169240" y="67591"/>
                      <a:pt x="7333591" y="0"/>
                    </a:cubicBezTo>
                    <a:cubicBezTo>
                      <a:pt x="7497942" y="-67591"/>
                      <a:pt x="7768837" y="48596"/>
                      <a:pt x="8148435" y="0"/>
                    </a:cubicBezTo>
                    <a:cubicBezTo>
                      <a:pt x="8528033" y="-48596"/>
                      <a:pt x="8564038" y="6469"/>
                      <a:pt x="8846872" y="0"/>
                    </a:cubicBezTo>
                    <a:cubicBezTo>
                      <a:pt x="9129706" y="-6469"/>
                      <a:pt x="9401651" y="5238"/>
                      <a:pt x="9545309" y="0"/>
                    </a:cubicBezTo>
                    <a:cubicBezTo>
                      <a:pt x="9688967" y="-5238"/>
                      <a:pt x="9802033" y="29016"/>
                      <a:pt x="10010934" y="0"/>
                    </a:cubicBezTo>
                    <a:cubicBezTo>
                      <a:pt x="10219835" y="-29016"/>
                      <a:pt x="10312810" y="17515"/>
                      <a:pt x="10476559" y="0"/>
                    </a:cubicBezTo>
                    <a:cubicBezTo>
                      <a:pt x="10640309" y="-17515"/>
                      <a:pt x="11172608" y="57414"/>
                      <a:pt x="11640621" y="0"/>
                    </a:cubicBezTo>
                    <a:cubicBezTo>
                      <a:pt x="11689783" y="205642"/>
                      <a:pt x="11635328" y="463784"/>
                      <a:pt x="11640621" y="585203"/>
                    </a:cubicBezTo>
                    <a:cubicBezTo>
                      <a:pt x="11645914" y="706622"/>
                      <a:pt x="11621728" y="989907"/>
                      <a:pt x="11640621" y="1287446"/>
                    </a:cubicBezTo>
                    <a:cubicBezTo>
                      <a:pt x="11659514" y="1584985"/>
                      <a:pt x="11635436" y="1627663"/>
                      <a:pt x="11640621" y="1931169"/>
                    </a:cubicBezTo>
                    <a:cubicBezTo>
                      <a:pt x="11645806" y="2234675"/>
                      <a:pt x="11617139" y="2244368"/>
                      <a:pt x="11640621" y="2340811"/>
                    </a:cubicBezTo>
                    <a:cubicBezTo>
                      <a:pt x="11664103" y="2437254"/>
                      <a:pt x="11594155" y="2594430"/>
                      <a:pt x="11640621" y="2750453"/>
                    </a:cubicBezTo>
                    <a:cubicBezTo>
                      <a:pt x="11687087" y="2906476"/>
                      <a:pt x="11576359" y="3250195"/>
                      <a:pt x="11640621" y="3394176"/>
                    </a:cubicBezTo>
                    <a:cubicBezTo>
                      <a:pt x="11704883" y="3538157"/>
                      <a:pt x="11606011" y="3617868"/>
                      <a:pt x="11640621" y="3803818"/>
                    </a:cubicBezTo>
                    <a:cubicBezTo>
                      <a:pt x="11675231" y="3989768"/>
                      <a:pt x="11561713" y="4362799"/>
                      <a:pt x="11640621" y="4506061"/>
                    </a:cubicBezTo>
                    <a:cubicBezTo>
                      <a:pt x="11719529" y="4649323"/>
                      <a:pt x="11587863" y="4773941"/>
                      <a:pt x="11640621" y="4974223"/>
                    </a:cubicBezTo>
                    <a:cubicBezTo>
                      <a:pt x="11693379" y="5174505"/>
                      <a:pt x="11609227" y="5481285"/>
                      <a:pt x="11640621" y="5852027"/>
                    </a:cubicBezTo>
                    <a:cubicBezTo>
                      <a:pt x="11562981" y="5861031"/>
                      <a:pt x="11501296" y="5841782"/>
                      <a:pt x="11407809" y="5852027"/>
                    </a:cubicBezTo>
                    <a:cubicBezTo>
                      <a:pt x="11314322" y="5862272"/>
                      <a:pt x="10942641" y="5774283"/>
                      <a:pt x="10709371" y="5852027"/>
                    </a:cubicBezTo>
                    <a:cubicBezTo>
                      <a:pt x="10476101" y="5929771"/>
                      <a:pt x="10091845" y="5844682"/>
                      <a:pt x="9894528" y="5852027"/>
                    </a:cubicBezTo>
                    <a:cubicBezTo>
                      <a:pt x="9697211" y="5859372"/>
                      <a:pt x="9719227" y="5828598"/>
                      <a:pt x="9545309" y="5852027"/>
                    </a:cubicBezTo>
                    <a:cubicBezTo>
                      <a:pt x="9371391" y="5875456"/>
                      <a:pt x="9072898" y="5792856"/>
                      <a:pt x="8846872" y="5852027"/>
                    </a:cubicBezTo>
                    <a:cubicBezTo>
                      <a:pt x="8620846" y="5911198"/>
                      <a:pt x="8476000" y="5808113"/>
                      <a:pt x="8381247" y="5852027"/>
                    </a:cubicBezTo>
                    <a:cubicBezTo>
                      <a:pt x="8286494" y="5895941"/>
                      <a:pt x="7934181" y="5790043"/>
                      <a:pt x="7566404" y="5852027"/>
                    </a:cubicBezTo>
                    <a:cubicBezTo>
                      <a:pt x="7198627" y="5914011"/>
                      <a:pt x="7375218" y="5831611"/>
                      <a:pt x="7217185" y="5852027"/>
                    </a:cubicBezTo>
                    <a:cubicBezTo>
                      <a:pt x="7059152" y="5872443"/>
                      <a:pt x="6888889" y="5843004"/>
                      <a:pt x="6635154" y="5852027"/>
                    </a:cubicBezTo>
                    <a:cubicBezTo>
                      <a:pt x="6381419" y="5861050"/>
                      <a:pt x="6314240" y="5797239"/>
                      <a:pt x="6053123" y="5852027"/>
                    </a:cubicBezTo>
                    <a:cubicBezTo>
                      <a:pt x="5792006" y="5906815"/>
                      <a:pt x="5684200" y="5819826"/>
                      <a:pt x="5471092" y="5852027"/>
                    </a:cubicBezTo>
                    <a:cubicBezTo>
                      <a:pt x="5257984" y="5884228"/>
                      <a:pt x="5175750" y="5808069"/>
                      <a:pt x="5005467" y="5852027"/>
                    </a:cubicBezTo>
                    <a:cubicBezTo>
                      <a:pt x="4835184" y="5895985"/>
                      <a:pt x="4844936" y="5850042"/>
                      <a:pt x="4772655" y="5852027"/>
                    </a:cubicBezTo>
                    <a:cubicBezTo>
                      <a:pt x="4700374" y="5854012"/>
                      <a:pt x="4341594" y="5807485"/>
                      <a:pt x="4190624" y="5852027"/>
                    </a:cubicBezTo>
                    <a:cubicBezTo>
                      <a:pt x="4039654" y="5896569"/>
                      <a:pt x="3815311" y="5807778"/>
                      <a:pt x="3492186" y="5852027"/>
                    </a:cubicBezTo>
                    <a:cubicBezTo>
                      <a:pt x="3169061" y="5896276"/>
                      <a:pt x="2975796" y="5790175"/>
                      <a:pt x="2677343" y="5852027"/>
                    </a:cubicBezTo>
                    <a:cubicBezTo>
                      <a:pt x="2378890" y="5913879"/>
                      <a:pt x="2476471" y="5820892"/>
                      <a:pt x="2328124" y="5852027"/>
                    </a:cubicBezTo>
                    <a:cubicBezTo>
                      <a:pt x="2179777" y="5883162"/>
                      <a:pt x="1907253" y="5779983"/>
                      <a:pt x="1629687" y="5852027"/>
                    </a:cubicBezTo>
                    <a:cubicBezTo>
                      <a:pt x="1352121" y="5924071"/>
                      <a:pt x="1356491" y="5798906"/>
                      <a:pt x="1164062" y="5852027"/>
                    </a:cubicBezTo>
                    <a:cubicBezTo>
                      <a:pt x="971634" y="5905148"/>
                      <a:pt x="810583" y="5851873"/>
                      <a:pt x="698437" y="5852027"/>
                    </a:cubicBezTo>
                    <a:cubicBezTo>
                      <a:pt x="586291" y="5852181"/>
                      <a:pt x="335399" y="5774169"/>
                      <a:pt x="0" y="5852027"/>
                    </a:cubicBezTo>
                    <a:cubicBezTo>
                      <a:pt x="-13921" y="5648135"/>
                      <a:pt x="16444" y="5551999"/>
                      <a:pt x="0" y="5442385"/>
                    </a:cubicBezTo>
                    <a:cubicBezTo>
                      <a:pt x="-16444" y="5332771"/>
                      <a:pt x="42187" y="4979643"/>
                      <a:pt x="0" y="4740142"/>
                    </a:cubicBezTo>
                    <a:cubicBezTo>
                      <a:pt x="-42187" y="4500641"/>
                      <a:pt x="61024" y="4466142"/>
                      <a:pt x="0" y="4213459"/>
                    </a:cubicBezTo>
                    <a:cubicBezTo>
                      <a:pt x="-61024" y="3960776"/>
                      <a:pt x="25282" y="3883685"/>
                      <a:pt x="0" y="3628257"/>
                    </a:cubicBezTo>
                    <a:cubicBezTo>
                      <a:pt x="-25282" y="3372829"/>
                      <a:pt x="6107" y="3215743"/>
                      <a:pt x="0" y="3101574"/>
                    </a:cubicBezTo>
                    <a:cubicBezTo>
                      <a:pt x="-6107" y="2987405"/>
                      <a:pt x="45917" y="2868249"/>
                      <a:pt x="0" y="2691932"/>
                    </a:cubicBezTo>
                    <a:cubicBezTo>
                      <a:pt x="-45917" y="2515615"/>
                      <a:pt x="6962" y="2205146"/>
                      <a:pt x="0" y="2048209"/>
                    </a:cubicBezTo>
                    <a:cubicBezTo>
                      <a:pt x="-6962" y="1891272"/>
                      <a:pt x="6265" y="1777711"/>
                      <a:pt x="0" y="1638568"/>
                    </a:cubicBezTo>
                    <a:cubicBezTo>
                      <a:pt x="-6265" y="1499425"/>
                      <a:pt x="14475" y="1249844"/>
                      <a:pt x="0" y="1111885"/>
                    </a:cubicBezTo>
                    <a:cubicBezTo>
                      <a:pt x="-14475" y="973926"/>
                      <a:pt x="94954" y="261693"/>
                      <a:pt x="0" y="0"/>
                    </a:cubicBezTo>
                    <a:close/>
                  </a:path>
                </a:pathLst>
              </a:custGeom>
              <a:solidFill>
                <a:srgbClr val="FDFCFE"/>
              </a:solidFill>
              <a:ln w="19050">
                <a:solidFill>
                  <a:schemeClr val="tx2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4222273020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The acquisition function is used to balance the</a:t>
                </a:r>
                <a:r>
                  <a:rPr lang="en-US" altLang="ko-KR" dirty="0">
                    <a:solidFill>
                      <a:schemeClr val="accent1"/>
                    </a:solidFill>
                  </a:rPr>
                  <a:t> exploration and exploitation</a:t>
                </a:r>
                <a:r>
                  <a:rPr lang="en-US" altLang="ko-KR" dirty="0"/>
                  <a:t> trade-off to make decision of next searching point in the domain.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>
                    <a:solidFill>
                      <a:schemeClr val="accent1"/>
                    </a:solidFill>
                  </a:rPr>
                  <a:t>exploration</a:t>
                </a:r>
                <a:r>
                  <a:rPr lang="en-US" altLang="ko-KR" sz="1600" dirty="0"/>
                  <a:t>: </a:t>
                </a:r>
                <a:r>
                  <a:rPr lang="en-US" altLang="ko-KR" sz="1600" dirty="0">
                    <a:solidFill>
                      <a:schemeClr val="accent1"/>
                    </a:solidFill>
                  </a:rPr>
                  <a:t>acquiring new knowledge</a:t>
                </a:r>
                <a:r>
                  <a:rPr lang="en-US" altLang="ko-KR" sz="1600" dirty="0"/>
                  <a:t>, and trying to expand the current observations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>
                    <a:solidFill>
                      <a:schemeClr val="accent1"/>
                    </a:solidFill>
                  </a:rPr>
                  <a:t>exploitation</a:t>
                </a:r>
                <a:r>
                  <a:rPr lang="en-US" altLang="ko-KR" sz="1600" dirty="0"/>
                  <a:t>: trying to localize the high-performance regions </a:t>
                </a:r>
                <a:r>
                  <a:rPr lang="en-US" altLang="ko-KR" sz="1600" dirty="0">
                    <a:solidFill>
                      <a:schemeClr val="accent1"/>
                    </a:solidFill>
                  </a:rPr>
                  <a:t>within the current observations</a:t>
                </a:r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endParaRPr lang="en-US" altLang="ko-KR" dirty="0"/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Commonly uses acquisition function is </a:t>
                </a:r>
                <a:r>
                  <a:rPr lang="en-US" altLang="ko-KR" dirty="0">
                    <a:solidFill>
                      <a:schemeClr val="accent1"/>
                    </a:solidFill>
                  </a:rPr>
                  <a:t>expected improvement</a:t>
                </a:r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endParaRPr lang="en-US" altLang="ko-KR" dirty="0"/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There are alternate acquisition functions, such as </a:t>
                </a:r>
                <a:r>
                  <a:rPr lang="en-US" altLang="ko-KR" dirty="0">
                    <a:solidFill>
                      <a:schemeClr val="accent1"/>
                    </a:solidFill>
                  </a:rPr>
                  <a:t>knowledge gradient, entropy search and predictive entropy search.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These acquisition functions are most useful in exotic problems where an assumption made by expective improvement.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endParaRPr lang="en-US" altLang="ko-KR" sz="1600" dirty="0"/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Expected Improvement (EI)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Derived by thought experiment.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1600" dirty="0"/>
                  <a:t> be the value of the optimal point.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Now suppose in fact we have one additional evaluation to perform. If we evaluate at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1600" dirty="0"/>
                  <a:t>, we will observe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600" dirty="0"/>
                  <a:t>.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After this new evaluation, the value of the best point we have observed will either be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sSubSup>
                            <m:sSub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bSup>
                            <m:sSub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ko-KR" sz="1600" b="0" dirty="0"/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The improvement in the value of the best observed point is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Improvement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,0)</m:t>
                      </m:r>
                    </m:oMath>
                  </m:oMathPara>
                </a14:m>
                <a:endParaRPr lang="en-US" altLang="ko-KR" sz="1600" dirty="0"/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While we would like to choose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1600" dirty="0"/>
                  <a:t> so that this improvement is large,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600" dirty="0"/>
                  <a:t> is unknown until after the evaluation.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>
                    <a:solidFill>
                      <a:schemeClr val="accent1"/>
                    </a:solidFill>
                  </a:rPr>
                  <a:t>Taking the expected value of this improvement and choosing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1600" dirty="0">
                    <a:solidFill>
                      <a:schemeClr val="accent1"/>
                    </a:solidFill>
                  </a:rPr>
                  <a:t> to maximize it.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Expected improvement :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E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[∙|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1: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1: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ko-KR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29F09B-AEB1-3A84-9CA0-3D3F658D4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57" y="902263"/>
                <a:ext cx="11640621" cy="58520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2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4222273020">
                      <a:custGeom>
                        <a:avLst/>
                        <a:gdLst>
                          <a:gd name="connsiteX0" fmla="*/ 0 w 11640621"/>
                          <a:gd name="connsiteY0" fmla="*/ 0 h 5852027"/>
                          <a:gd name="connsiteX1" fmla="*/ 465625 w 11640621"/>
                          <a:gd name="connsiteY1" fmla="*/ 0 h 5852027"/>
                          <a:gd name="connsiteX2" fmla="*/ 931250 w 11640621"/>
                          <a:gd name="connsiteY2" fmla="*/ 0 h 5852027"/>
                          <a:gd name="connsiteX3" fmla="*/ 1164062 w 11640621"/>
                          <a:gd name="connsiteY3" fmla="*/ 0 h 5852027"/>
                          <a:gd name="connsiteX4" fmla="*/ 1513281 w 11640621"/>
                          <a:gd name="connsiteY4" fmla="*/ 0 h 5852027"/>
                          <a:gd name="connsiteX5" fmla="*/ 1978906 w 11640621"/>
                          <a:gd name="connsiteY5" fmla="*/ 0 h 5852027"/>
                          <a:gd name="connsiteX6" fmla="*/ 2677343 w 11640621"/>
                          <a:gd name="connsiteY6" fmla="*/ 0 h 5852027"/>
                          <a:gd name="connsiteX7" fmla="*/ 3492186 w 11640621"/>
                          <a:gd name="connsiteY7" fmla="*/ 0 h 5852027"/>
                          <a:gd name="connsiteX8" fmla="*/ 4074217 w 11640621"/>
                          <a:gd name="connsiteY8" fmla="*/ 0 h 5852027"/>
                          <a:gd name="connsiteX9" fmla="*/ 4889061 w 11640621"/>
                          <a:gd name="connsiteY9" fmla="*/ 0 h 5852027"/>
                          <a:gd name="connsiteX10" fmla="*/ 5238279 w 11640621"/>
                          <a:gd name="connsiteY10" fmla="*/ 0 h 5852027"/>
                          <a:gd name="connsiteX11" fmla="*/ 5587498 w 11640621"/>
                          <a:gd name="connsiteY11" fmla="*/ 0 h 5852027"/>
                          <a:gd name="connsiteX12" fmla="*/ 6402342 w 11640621"/>
                          <a:gd name="connsiteY12" fmla="*/ 0 h 5852027"/>
                          <a:gd name="connsiteX13" fmla="*/ 6867966 w 11640621"/>
                          <a:gd name="connsiteY13" fmla="*/ 0 h 5852027"/>
                          <a:gd name="connsiteX14" fmla="*/ 7217185 w 11640621"/>
                          <a:gd name="connsiteY14" fmla="*/ 0 h 5852027"/>
                          <a:gd name="connsiteX15" fmla="*/ 7915622 w 11640621"/>
                          <a:gd name="connsiteY15" fmla="*/ 0 h 5852027"/>
                          <a:gd name="connsiteX16" fmla="*/ 8148435 w 11640621"/>
                          <a:gd name="connsiteY16" fmla="*/ 0 h 5852027"/>
                          <a:gd name="connsiteX17" fmla="*/ 8963278 w 11640621"/>
                          <a:gd name="connsiteY17" fmla="*/ 0 h 5852027"/>
                          <a:gd name="connsiteX18" fmla="*/ 9545309 w 11640621"/>
                          <a:gd name="connsiteY18" fmla="*/ 0 h 5852027"/>
                          <a:gd name="connsiteX19" fmla="*/ 9894528 w 11640621"/>
                          <a:gd name="connsiteY19" fmla="*/ 0 h 5852027"/>
                          <a:gd name="connsiteX20" fmla="*/ 10592965 w 11640621"/>
                          <a:gd name="connsiteY20" fmla="*/ 0 h 5852027"/>
                          <a:gd name="connsiteX21" fmla="*/ 11640621 w 11640621"/>
                          <a:gd name="connsiteY21" fmla="*/ 0 h 5852027"/>
                          <a:gd name="connsiteX22" fmla="*/ 11640621 w 11640621"/>
                          <a:gd name="connsiteY22" fmla="*/ 643723 h 5852027"/>
                          <a:gd name="connsiteX23" fmla="*/ 11640621 w 11640621"/>
                          <a:gd name="connsiteY23" fmla="*/ 1170405 h 5852027"/>
                          <a:gd name="connsiteX24" fmla="*/ 11640621 w 11640621"/>
                          <a:gd name="connsiteY24" fmla="*/ 1697088 h 5852027"/>
                          <a:gd name="connsiteX25" fmla="*/ 11640621 w 11640621"/>
                          <a:gd name="connsiteY25" fmla="*/ 2340811 h 5852027"/>
                          <a:gd name="connsiteX26" fmla="*/ 11640621 w 11640621"/>
                          <a:gd name="connsiteY26" fmla="*/ 3043054 h 5852027"/>
                          <a:gd name="connsiteX27" fmla="*/ 11640621 w 11640621"/>
                          <a:gd name="connsiteY27" fmla="*/ 3511216 h 5852027"/>
                          <a:gd name="connsiteX28" fmla="*/ 11640621 w 11640621"/>
                          <a:gd name="connsiteY28" fmla="*/ 4213459 h 5852027"/>
                          <a:gd name="connsiteX29" fmla="*/ 11640621 w 11640621"/>
                          <a:gd name="connsiteY29" fmla="*/ 4740142 h 5852027"/>
                          <a:gd name="connsiteX30" fmla="*/ 11640621 w 11640621"/>
                          <a:gd name="connsiteY30" fmla="*/ 5852027 h 5852027"/>
                          <a:gd name="connsiteX31" fmla="*/ 11291402 w 11640621"/>
                          <a:gd name="connsiteY31" fmla="*/ 5852027 h 5852027"/>
                          <a:gd name="connsiteX32" fmla="*/ 11058590 w 11640621"/>
                          <a:gd name="connsiteY32" fmla="*/ 5852027 h 5852027"/>
                          <a:gd name="connsiteX33" fmla="*/ 10709371 w 11640621"/>
                          <a:gd name="connsiteY33" fmla="*/ 5852027 h 5852027"/>
                          <a:gd name="connsiteX34" fmla="*/ 10360153 w 11640621"/>
                          <a:gd name="connsiteY34" fmla="*/ 5852027 h 5852027"/>
                          <a:gd name="connsiteX35" fmla="*/ 9778122 w 11640621"/>
                          <a:gd name="connsiteY35" fmla="*/ 5852027 h 5852027"/>
                          <a:gd name="connsiteX36" fmla="*/ 9079684 w 11640621"/>
                          <a:gd name="connsiteY36" fmla="*/ 5852027 h 5852027"/>
                          <a:gd name="connsiteX37" fmla="*/ 8730466 w 11640621"/>
                          <a:gd name="connsiteY37" fmla="*/ 5852027 h 5852027"/>
                          <a:gd name="connsiteX38" fmla="*/ 7915622 w 11640621"/>
                          <a:gd name="connsiteY38" fmla="*/ 5852027 h 5852027"/>
                          <a:gd name="connsiteX39" fmla="*/ 7449997 w 11640621"/>
                          <a:gd name="connsiteY39" fmla="*/ 5852027 h 5852027"/>
                          <a:gd name="connsiteX40" fmla="*/ 6635154 w 11640621"/>
                          <a:gd name="connsiteY40" fmla="*/ 5852027 h 5852027"/>
                          <a:gd name="connsiteX41" fmla="*/ 6169529 w 11640621"/>
                          <a:gd name="connsiteY41" fmla="*/ 5852027 h 5852027"/>
                          <a:gd name="connsiteX42" fmla="*/ 5587498 w 11640621"/>
                          <a:gd name="connsiteY42" fmla="*/ 5852027 h 5852027"/>
                          <a:gd name="connsiteX43" fmla="*/ 5121873 w 11640621"/>
                          <a:gd name="connsiteY43" fmla="*/ 5852027 h 5852027"/>
                          <a:gd name="connsiteX44" fmla="*/ 4656248 w 11640621"/>
                          <a:gd name="connsiteY44" fmla="*/ 5852027 h 5852027"/>
                          <a:gd name="connsiteX45" fmla="*/ 3957811 w 11640621"/>
                          <a:gd name="connsiteY45" fmla="*/ 5852027 h 5852027"/>
                          <a:gd name="connsiteX46" fmla="*/ 3375780 w 11640621"/>
                          <a:gd name="connsiteY46" fmla="*/ 5852027 h 5852027"/>
                          <a:gd name="connsiteX47" fmla="*/ 2560937 w 11640621"/>
                          <a:gd name="connsiteY47" fmla="*/ 5852027 h 5852027"/>
                          <a:gd name="connsiteX48" fmla="*/ 2328124 w 11640621"/>
                          <a:gd name="connsiteY48" fmla="*/ 5852027 h 5852027"/>
                          <a:gd name="connsiteX49" fmla="*/ 1746093 w 11640621"/>
                          <a:gd name="connsiteY49" fmla="*/ 5852027 h 5852027"/>
                          <a:gd name="connsiteX50" fmla="*/ 1513281 w 11640621"/>
                          <a:gd name="connsiteY50" fmla="*/ 5852027 h 5852027"/>
                          <a:gd name="connsiteX51" fmla="*/ 814843 w 11640621"/>
                          <a:gd name="connsiteY51" fmla="*/ 5852027 h 5852027"/>
                          <a:gd name="connsiteX52" fmla="*/ 0 w 11640621"/>
                          <a:gd name="connsiteY52" fmla="*/ 5852027 h 5852027"/>
                          <a:gd name="connsiteX53" fmla="*/ 0 w 11640621"/>
                          <a:gd name="connsiteY53" fmla="*/ 5208304 h 5852027"/>
                          <a:gd name="connsiteX54" fmla="*/ 0 w 11640621"/>
                          <a:gd name="connsiteY54" fmla="*/ 4564581 h 5852027"/>
                          <a:gd name="connsiteX55" fmla="*/ 0 w 11640621"/>
                          <a:gd name="connsiteY55" fmla="*/ 3979378 h 5852027"/>
                          <a:gd name="connsiteX56" fmla="*/ 0 w 11640621"/>
                          <a:gd name="connsiteY56" fmla="*/ 3277135 h 5852027"/>
                          <a:gd name="connsiteX57" fmla="*/ 0 w 11640621"/>
                          <a:gd name="connsiteY57" fmla="*/ 2691932 h 5852027"/>
                          <a:gd name="connsiteX58" fmla="*/ 0 w 11640621"/>
                          <a:gd name="connsiteY58" fmla="*/ 2223770 h 5852027"/>
                          <a:gd name="connsiteX59" fmla="*/ 0 w 11640621"/>
                          <a:gd name="connsiteY59" fmla="*/ 1697088 h 5852027"/>
                          <a:gd name="connsiteX60" fmla="*/ 0 w 11640621"/>
                          <a:gd name="connsiteY60" fmla="*/ 1170405 h 5852027"/>
                          <a:gd name="connsiteX61" fmla="*/ 0 w 11640621"/>
                          <a:gd name="connsiteY61" fmla="*/ 643723 h 5852027"/>
                          <a:gd name="connsiteX62" fmla="*/ 0 w 11640621"/>
                          <a:gd name="connsiteY62" fmla="*/ 0 h 58520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</a:cxnLst>
                        <a:rect l="l" t="t" r="r" b="b"/>
                        <a:pathLst>
                          <a:path w="11640621" h="5852027" fill="none" extrusionOk="0">
                            <a:moveTo>
                              <a:pt x="0" y="0"/>
                            </a:moveTo>
                            <a:cubicBezTo>
                              <a:pt x="156785" y="-54290"/>
                              <a:pt x="357933" y="15074"/>
                              <a:pt x="465625" y="0"/>
                            </a:cubicBezTo>
                            <a:cubicBezTo>
                              <a:pt x="573317" y="-15074"/>
                              <a:pt x="808701" y="49287"/>
                              <a:pt x="931250" y="0"/>
                            </a:cubicBezTo>
                            <a:cubicBezTo>
                              <a:pt x="1053799" y="-49287"/>
                              <a:pt x="1110516" y="22719"/>
                              <a:pt x="1164062" y="0"/>
                            </a:cubicBezTo>
                            <a:cubicBezTo>
                              <a:pt x="1217608" y="-22719"/>
                              <a:pt x="1367213" y="25352"/>
                              <a:pt x="1513281" y="0"/>
                            </a:cubicBezTo>
                            <a:cubicBezTo>
                              <a:pt x="1659349" y="-25352"/>
                              <a:pt x="1798345" y="22140"/>
                              <a:pt x="1978906" y="0"/>
                            </a:cubicBezTo>
                            <a:cubicBezTo>
                              <a:pt x="2159467" y="-22140"/>
                              <a:pt x="2478165" y="73411"/>
                              <a:pt x="2677343" y="0"/>
                            </a:cubicBezTo>
                            <a:cubicBezTo>
                              <a:pt x="2876521" y="-73411"/>
                              <a:pt x="3302764" y="90700"/>
                              <a:pt x="3492186" y="0"/>
                            </a:cubicBezTo>
                            <a:cubicBezTo>
                              <a:pt x="3681608" y="-90700"/>
                              <a:pt x="3823915" y="19368"/>
                              <a:pt x="4074217" y="0"/>
                            </a:cubicBezTo>
                            <a:cubicBezTo>
                              <a:pt x="4324519" y="-19368"/>
                              <a:pt x="4593052" y="68630"/>
                              <a:pt x="4889061" y="0"/>
                            </a:cubicBezTo>
                            <a:cubicBezTo>
                              <a:pt x="5185070" y="-68630"/>
                              <a:pt x="5074534" y="31699"/>
                              <a:pt x="5238279" y="0"/>
                            </a:cubicBezTo>
                            <a:cubicBezTo>
                              <a:pt x="5402024" y="-31699"/>
                              <a:pt x="5498617" y="28577"/>
                              <a:pt x="5587498" y="0"/>
                            </a:cubicBezTo>
                            <a:cubicBezTo>
                              <a:pt x="5676379" y="-28577"/>
                              <a:pt x="5999969" y="36316"/>
                              <a:pt x="6402342" y="0"/>
                            </a:cubicBezTo>
                            <a:cubicBezTo>
                              <a:pt x="6804715" y="-36316"/>
                              <a:pt x="6757331" y="11003"/>
                              <a:pt x="6867966" y="0"/>
                            </a:cubicBezTo>
                            <a:cubicBezTo>
                              <a:pt x="6978601" y="-11003"/>
                              <a:pt x="7136614" y="968"/>
                              <a:pt x="7217185" y="0"/>
                            </a:cubicBezTo>
                            <a:cubicBezTo>
                              <a:pt x="7297756" y="-968"/>
                              <a:pt x="7767142" y="31338"/>
                              <a:pt x="7915622" y="0"/>
                            </a:cubicBezTo>
                            <a:cubicBezTo>
                              <a:pt x="8064102" y="-31338"/>
                              <a:pt x="8070612" y="252"/>
                              <a:pt x="8148435" y="0"/>
                            </a:cubicBezTo>
                            <a:cubicBezTo>
                              <a:pt x="8226258" y="-252"/>
                              <a:pt x="8637550" y="3161"/>
                              <a:pt x="8963278" y="0"/>
                            </a:cubicBezTo>
                            <a:cubicBezTo>
                              <a:pt x="9289006" y="-3161"/>
                              <a:pt x="9281886" y="51901"/>
                              <a:pt x="9545309" y="0"/>
                            </a:cubicBezTo>
                            <a:cubicBezTo>
                              <a:pt x="9808732" y="-51901"/>
                              <a:pt x="9777090" y="25320"/>
                              <a:pt x="9894528" y="0"/>
                            </a:cubicBezTo>
                            <a:cubicBezTo>
                              <a:pt x="10011966" y="-25320"/>
                              <a:pt x="10256250" y="60439"/>
                              <a:pt x="10592965" y="0"/>
                            </a:cubicBezTo>
                            <a:cubicBezTo>
                              <a:pt x="10929680" y="-60439"/>
                              <a:pt x="11296571" y="82522"/>
                              <a:pt x="11640621" y="0"/>
                            </a:cubicBezTo>
                            <a:cubicBezTo>
                              <a:pt x="11673726" y="195681"/>
                              <a:pt x="11590205" y="334595"/>
                              <a:pt x="11640621" y="643723"/>
                            </a:cubicBezTo>
                            <a:cubicBezTo>
                              <a:pt x="11691037" y="952851"/>
                              <a:pt x="11584646" y="1011939"/>
                              <a:pt x="11640621" y="1170405"/>
                            </a:cubicBezTo>
                            <a:cubicBezTo>
                              <a:pt x="11696596" y="1328871"/>
                              <a:pt x="11604255" y="1542237"/>
                              <a:pt x="11640621" y="1697088"/>
                            </a:cubicBezTo>
                            <a:cubicBezTo>
                              <a:pt x="11676987" y="1851939"/>
                              <a:pt x="11615305" y="2085528"/>
                              <a:pt x="11640621" y="2340811"/>
                            </a:cubicBezTo>
                            <a:cubicBezTo>
                              <a:pt x="11665937" y="2596094"/>
                              <a:pt x="11637650" y="2713343"/>
                              <a:pt x="11640621" y="3043054"/>
                            </a:cubicBezTo>
                            <a:cubicBezTo>
                              <a:pt x="11643592" y="3372765"/>
                              <a:pt x="11634184" y="3415905"/>
                              <a:pt x="11640621" y="3511216"/>
                            </a:cubicBezTo>
                            <a:cubicBezTo>
                              <a:pt x="11647058" y="3606527"/>
                              <a:pt x="11590377" y="4005780"/>
                              <a:pt x="11640621" y="4213459"/>
                            </a:cubicBezTo>
                            <a:cubicBezTo>
                              <a:pt x="11690865" y="4421138"/>
                              <a:pt x="11611537" y="4503565"/>
                              <a:pt x="11640621" y="4740142"/>
                            </a:cubicBezTo>
                            <a:cubicBezTo>
                              <a:pt x="11669705" y="4976719"/>
                              <a:pt x="11599946" y="5482048"/>
                              <a:pt x="11640621" y="5852027"/>
                            </a:cubicBezTo>
                            <a:cubicBezTo>
                              <a:pt x="11506407" y="5883603"/>
                              <a:pt x="11429024" y="5851622"/>
                              <a:pt x="11291402" y="5852027"/>
                            </a:cubicBezTo>
                            <a:cubicBezTo>
                              <a:pt x="11153780" y="5852432"/>
                              <a:pt x="11120597" y="5850000"/>
                              <a:pt x="11058590" y="5852027"/>
                            </a:cubicBezTo>
                            <a:cubicBezTo>
                              <a:pt x="10996583" y="5854054"/>
                              <a:pt x="10799739" y="5816907"/>
                              <a:pt x="10709371" y="5852027"/>
                            </a:cubicBezTo>
                            <a:cubicBezTo>
                              <a:pt x="10619003" y="5887147"/>
                              <a:pt x="10473512" y="5819388"/>
                              <a:pt x="10360153" y="5852027"/>
                            </a:cubicBezTo>
                            <a:cubicBezTo>
                              <a:pt x="10246794" y="5884666"/>
                              <a:pt x="9894538" y="5808308"/>
                              <a:pt x="9778122" y="5852027"/>
                            </a:cubicBezTo>
                            <a:cubicBezTo>
                              <a:pt x="9661706" y="5895746"/>
                              <a:pt x="9285818" y="5810768"/>
                              <a:pt x="9079684" y="5852027"/>
                            </a:cubicBezTo>
                            <a:cubicBezTo>
                              <a:pt x="8873550" y="5893286"/>
                              <a:pt x="8840961" y="5842788"/>
                              <a:pt x="8730466" y="5852027"/>
                            </a:cubicBezTo>
                            <a:cubicBezTo>
                              <a:pt x="8619971" y="5861266"/>
                              <a:pt x="8273474" y="5851442"/>
                              <a:pt x="7915622" y="5852027"/>
                            </a:cubicBezTo>
                            <a:cubicBezTo>
                              <a:pt x="7557770" y="5852612"/>
                              <a:pt x="7642934" y="5832034"/>
                              <a:pt x="7449997" y="5852027"/>
                            </a:cubicBezTo>
                            <a:cubicBezTo>
                              <a:pt x="7257060" y="5872020"/>
                              <a:pt x="7024995" y="5846160"/>
                              <a:pt x="6635154" y="5852027"/>
                            </a:cubicBezTo>
                            <a:cubicBezTo>
                              <a:pt x="6245313" y="5857894"/>
                              <a:pt x="6300545" y="5846915"/>
                              <a:pt x="6169529" y="5852027"/>
                            </a:cubicBezTo>
                            <a:cubicBezTo>
                              <a:pt x="6038513" y="5857139"/>
                              <a:pt x="5763999" y="5833458"/>
                              <a:pt x="5587498" y="5852027"/>
                            </a:cubicBezTo>
                            <a:cubicBezTo>
                              <a:pt x="5410997" y="5870596"/>
                              <a:pt x="5347808" y="5815744"/>
                              <a:pt x="5121873" y="5852027"/>
                            </a:cubicBezTo>
                            <a:cubicBezTo>
                              <a:pt x="4895939" y="5888310"/>
                              <a:pt x="4871295" y="5805913"/>
                              <a:pt x="4656248" y="5852027"/>
                            </a:cubicBezTo>
                            <a:cubicBezTo>
                              <a:pt x="4441201" y="5898141"/>
                              <a:pt x="4175128" y="5835690"/>
                              <a:pt x="3957811" y="5852027"/>
                            </a:cubicBezTo>
                            <a:cubicBezTo>
                              <a:pt x="3740494" y="5868364"/>
                              <a:pt x="3565010" y="5847274"/>
                              <a:pt x="3375780" y="5852027"/>
                            </a:cubicBezTo>
                            <a:cubicBezTo>
                              <a:pt x="3186550" y="5856780"/>
                              <a:pt x="2770486" y="5800277"/>
                              <a:pt x="2560937" y="5852027"/>
                            </a:cubicBezTo>
                            <a:cubicBezTo>
                              <a:pt x="2351388" y="5903777"/>
                              <a:pt x="2436886" y="5847833"/>
                              <a:pt x="2328124" y="5852027"/>
                            </a:cubicBezTo>
                            <a:cubicBezTo>
                              <a:pt x="2219362" y="5856221"/>
                              <a:pt x="1868467" y="5794761"/>
                              <a:pt x="1746093" y="5852027"/>
                            </a:cubicBezTo>
                            <a:cubicBezTo>
                              <a:pt x="1623719" y="5909293"/>
                              <a:pt x="1614719" y="5833639"/>
                              <a:pt x="1513281" y="5852027"/>
                            </a:cubicBezTo>
                            <a:cubicBezTo>
                              <a:pt x="1411843" y="5870415"/>
                              <a:pt x="983000" y="5828264"/>
                              <a:pt x="814843" y="5852027"/>
                            </a:cubicBezTo>
                            <a:cubicBezTo>
                              <a:pt x="646686" y="5875790"/>
                              <a:pt x="273162" y="5764116"/>
                              <a:pt x="0" y="5852027"/>
                            </a:cubicBezTo>
                            <a:cubicBezTo>
                              <a:pt x="-57253" y="5650988"/>
                              <a:pt x="26776" y="5434847"/>
                              <a:pt x="0" y="5208304"/>
                            </a:cubicBezTo>
                            <a:cubicBezTo>
                              <a:pt x="-26776" y="4981761"/>
                              <a:pt x="69415" y="4821821"/>
                              <a:pt x="0" y="4564581"/>
                            </a:cubicBezTo>
                            <a:cubicBezTo>
                              <a:pt x="-69415" y="4307341"/>
                              <a:pt x="31354" y="4123453"/>
                              <a:pt x="0" y="3979378"/>
                            </a:cubicBezTo>
                            <a:cubicBezTo>
                              <a:pt x="-31354" y="3835303"/>
                              <a:pt x="68159" y="3523940"/>
                              <a:pt x="0" y="3277135"/>
                            </a:cubicBezTo>
                            <a:cubicBezTo>
                              <a:pt x="-68159" y="3030330"/>
                              <a:pt x="42923" y="2851773"/>
                              <a:pt x="0" y="2691932"/>
                            </a:cubicBezTo>
                            <a:cubicBezTo>
                              <a:pt x="-42923" y="2532091"/>
                              <a:pt x="52379" y="2436019"/>
                              <a:pt x="0" y="2223770"/>
                            </a:cubicBezTo>
                            <a:cubicBezTo>
                              <a:pt x="-52379" y="2011521"/>
                              <a:pt x="59632" y="1857498"/>
                              <a:pt x="0" y="1697088"/>
                            </a:cubicBezTo>
                            <a:cubicBezTo>
                              <a:pt x="-59632" y="1536678"/>
                              <a:pt x="4317" y="1365988"/>
                              <a:pt x="0" y="1170405"/>
                            </a:cubicBezTo>
                            <a:cubicBezTo>
                              <a:pt x="-4317" y="974822"/>
                              <a:pt x="41663" y="852603"/>
                              <a:pt x="0" y="643723"/>
                            </a:cubicBezTo>
                            <a:cubicBezTo>
                              <a:pt x="-41663" y="434843"/>
                              <a:pt x="67031" y="302350"/>
                              <a:pt x="0" y="0"/>
                            </a:cubicBezTo>
                            <a:close/>
                          </a:path>
                          <a:path w="11640621" h="5852027" stroke="0" extrusionOk="0">
                            <a:moveTo>
                              <a:pt x="0" y="0"/>
                            </a:moveTo>
                            <a:cubicBezTo>
                              <a:pt x="265283" y="-58302"/>
                              <a:pt x="464794" y="49631"/>
                              <a:pt x="698437" y="0"/>
                            </a:cubicBezTo>
                            <a:cubicBezTo>
                              <a:pt x="932080" y="-49631"/>
                              <a:pt x="1328251" y="11084"/>
                              <a:pt x="1513281" y="0"/>
                            </a:cubicBezTo>
                            <a:cubicBezTo>
                              <a:pt x="1698311" y="-11084"/>
                              <a:pt x="2043400" y="32326"/>
                              <a:pt x="2328124" y="0"/>
                            </a:cubicBezTo>
                            <a:cubicBezTo>
                              <a:pt x="2612848" y="-32326"/>
                              <a:pt x="2767687" y="70749"/>
                              <a:pt x="3142968" y="0"/>
                            </a:cubicBezTo>
                            <a:cubicBezTo>
                              <a:pt x="3518249" y="-70749"/>
                              <a:pt x="3681468" y="36523"/>
                              <a:pt x="3957811" y="0"/>
                            </a:cubicBezTo>
                            <a:cubicBezTo>
                              <a:pt x="4234154" y="-36523"/>
                              <a:pt x="4407116" y="62069"/>
                              <a:pt x="4656248" y="0"/>
                            </a:cubicBezTo>
                            <a:cubicBezTo>
                              <a:pt x="4905380" y="-62069"/>
                              <a:pt x="5069800" y="1763"/>
                              <a:pt x="5238279" y="0"/>
                            </a:cubicBezTo>
                            <a:cubicBezTo>
                              <a:pt x="5406758" y="-1763"/>
                              <a:pt x="5469332" y="6900"/>
                              <a:pt x="5587498" y="0"/>
                            </a:cubicBezTo>
                            <a:cubicBezTo>
                              <a:pt x="5705664" y="-6900"/>
                              <a:pt x="6008430" y="81146"/>
                              <a:pt x="6402342" y="0"/>
                            </a:cubicBezTo>
                            <a:cubicBezTo>
                              <a:pt x="6796254" y="-81146"/>
                              <a:pt x="6673668" y="6745"/>
                              <a:pt x="6751560" y="0"/>
                            </a:cubicBezTo>
                            <a:cubicBezTo>
                              <a:pt x="6829452" y="-6745"/>
                              <a:pt x="7169240" y="67591"/>
                              <a:pt x="7333591" y="0"/>
                            </a:cubicBezTo>
                            <a:cubicBezTo>
                              <a:pt x="7497942" y="-67591"/>
                              <a:pt x="7768837" y="48596"/>
                              <a:pt x="8148435" y="0"/>
                            </a:cubicBezTo>
                            <a:cubicBezTo>
                              <a:pt x="8528033" y="-48596"/>
                              <a:pt x="8564038" y="6469"/>
                              <a:pt x="8846872" y="0"/>
                            </a:cubicBezTo>
                            <a:cubicBezTo>
                              <a:pt x="9129706" y="-6469"/>
                              <a:pt x="9401651" y="5238"/>
                              <a:pt x="9545309" y="0"/>
                            </a:cubicBezTo>
                            <a:cubicBezTo>
                              <a:pt x="9688967" y="-5238"/>
                              <a:pt x="9802033" y="29016"/>
                              <a:pt x="10010934" y="0"/>
                            </a:cubicBezTo>
                            <a:cubicBezTo>
                              <a:pt x="10219835" y="-29016"/>
                              <a:pt x="10312810" y="17515"/>
                              <a:pt x="10476559" y="0"/>
                            </a:cubicBezTo>
                            <a:cubicBezTo>
                              <a:pt x="10640309" y="-17515"/>
                              <a:pt x="11172608" y="57414"/>
                              <a:pt x="11640621" y="0"/>
                            </a:cubicBezTo>
                            <a:cubicBezTo>
                              <a:pt x="11689783" y="205642"/>
                              <a:pt x="11635328" y="463784"/>
                              <a:pt x="11640621" y="585203"/>
                            </a:cubicBezTo>
                            <a:cubicBezTo>
                              <a:pt x="11645914" y="706622"/>
                              <a:pt x="11621728" y="989907"/>
                              <a:pt x="11640621" y="1287446"/>
                            </a:cubicBezTo>
                            <a:cubicBezTo>
                              <a:pt x="11659514" y="1584985"/>
                              <a:pt x="11635436" y="1627663"/>
                              <a:pt x="11640621" y="1931169"/>
                            </a:cubicBezTo>
                            <a:cubicBezTo>
                              <a:pt x="11645806" y="2234675"/>
                              <a:pt x="11617139" y="2244368"/>
                              <a:pt x="11640621" y="2340811"/>
                            </a:cubicBezTo>
                            <a:cubicBezTo>
                              <a:pt x="11664103" y="2437254"/>
                              <a:pt x="11594155" y="2594430"/>
                              <a:pt x="11640621" y="2750453"/>
                            </a:cubicBezTo>
                            <a:cubicBezTo>
                              <a:pt x="11687087" y="2906476"/>
                              <a:pt x="11576359" y="3250195"/>
                              <a:pt x="11640621" y="3394176"/>
                            </a:cubicBezTo>
                            <a:cubicBezTo>
                              <a:pt x="11704883" y="3538157"/>
                              <a:pt x="11606011" y="3617868"/>
                              <a:pt x="11640621" y="3803818"/>
                            </a:cubicBezTo>
                            <a:cubicBezTo>
                              <a:pt x="11675231" y="3989768"/>
                              <a:pt x="11561713" y="4362799"/>
                              <a:pt x="11640621" y="4506061"/>
                            </a:cubicBezTo>
                            <a:cubicBezTo>
                              <a:pt x="11719529" y="4649323"/>
                              <a:pt x="11587863" y="4773941"/>
                              <a:pt x="11640621" y="4974223"/>
                            </a:cubicBezTo>
                            <a:cubicBezTo>
                              <a:pt x="11693379" y="5174505"/>
                              <a:pt x="11609227" y="5481285"/>
                              <a:pt x="11640621" y="5852027"/>
                            </a:cubicBezTo>
                            <a:cubicBezTo>
                              <a:pt x="11562981" y="5861031"/>
                              <a:pt x="11501296" y="5841782"/>
                              <a:pt x="11407809" y="5852027"/>
                            </a:cubicBezTo>
                            <a:cubicBezTo>
                              <a:pt x="11314322" y="5862272"/>
                              <a:pt x="10942641" y="5774283"/>
                              <a:pt x="10709371" y="5852027"/>
                            </a:cubicBezTo>
                            <a:cubicBezTo>
                              <a:pt x="10476101" y="5929771"/>
                              <a:pt x="10091845" y="5844682"/>
                              <a:pt x="9894528" y="5852027"/>
                            </a:cubicBezTo>
                            <a:cubicBezTo>
                              <a:pt x="9697211" y="5859372"/>
                              <a:pt x="9719227" y="5828598"/>
                              <a:pt x="9545309" y="5852027"/>
                            </a:cubicBezTo>
                            <a:cubicBezTo>
                              <a:pt x="9371391" y="5875456"/>
                              <a:pt x="9072898" y="5792856"/>
                              <a:pt x="8846872" y="5852027"/>
                            </a:cubicBezTo>
                            <a:cubicBezTo>
                              <a:pt x="8620846" y="5911198"/>
                              <a:pt x="8476000" y="5808113"/>
                              <a:pt x="8381247" y="5852027"/>
                            </a:cubicBezTo>
                            <a:cubicBezTo>
                              <a:pt x="8286494" y="5895941"/>
                              <a:pt x="7934181" y="5790043"/>
                              <a:pt x="7566404" y="5852027"/>
                            </a:cubicBezTo>
                            <a:cubicBezTo>
                              <a:pt x="7198627" y="5914011"/>
                              <a:pt x="7375218" y="5831611"/>
                              <a:pt x="7217185" y="5852027"/>
                            </a:cubicBezTo>
                            <a:cubicBezTo>
                              <a:pt x="7059152" y="5872443"/>
                              <a:pt x="6888889" y="5843004"/>
                              <a:pt x="6635154" y="5852027"/>
                            </a:cubicBezTo>
                            <a:cubicBezTo>
                              <a:pt x="6381419" y="5861050"/>
                              <a:pt x="6314240" y="5797239"/>
                              <a:pt x="6053123" y="5852027"/>
                            </a:cubicBezTo>
                            <a:cubicBezTo>
                              <a:pt x="5792006" y="5906815"/>
                              <a:pt x="5684200" y="5819826"/>
                              <a:pt x="5471092" y="5852027"/>
                            </a:cubicBezTo>
                            <a:cubicBezTo>
                              <a:pt x="5257984" y="5884228"/>
                              <a:pt x="5175750" y="5808069"/>
                              <a:pt x="5005467" y="5852027"/>
                            </a:cubicBezTo>
                            <a:cubicBezTo>
                              <a:pt x="4835184" y="5895985"/>
                              <a:pt x="4844936" y="5850042"/>
                              <a:pt x="4772655" y="5852027"/>
                            </a:cubicBezTo>
                            <a:cubicBezTo>
                              <a:pt x="4700374" y="5854012"/>
                              <a:pt x="4341594" y="5807485"/>
                              <a:pt x="4190624" y="5852027"/>
                            </a:cubicBezTo>
                            <a:cubicBezTo>
                              <a:pt x="4039654" y="5896569"/>
                              <a:pt x="3815311" y="5807778"/>
                              <a:pt x="3492186" y="5852027"/>
                            </a:cubicBezTo>
                            <a:cubicBezTo>
                              <a:pt x="3169061" y="5896276"/>
                              <a:pt x="2975796" y="5790175"/>
                              <a:pt x="2677343" y="5852027"/>
                            </a:cubicBezTo>
                            <a:cubicBezTo>
                              <a:pt x="2378890" y="5913879"/>
                              <a:pt x="2476471" y="5820892"/>
                              <a:pt x="2328124" y="5852027"/>
                            </a:cubicBezTo>
                            <a:cubicBezTo>
                              <a:pt x="2179777" y="5883162"/>
                              <a:pt x="1907253" y="5779983"/>
                              <a:pt x="1629687" y="5852027"/>
                            </a:cubicBezTo>
                            <a:cubicBezTo>
                              <a:pt x="1352121" y="5924071"/>
                              <a:pt x="1356491" y="5798906"/>
                              <a:pt x="1164062" y="5852027"/>
                            </a:cubicBezTo>
                            <a:cubicBezTo>
                              <a:pt x="971634" y="5905148"/>
                              <a:pt x="810583" y="5851873"/>
                              <a:pt x="698437" y="5852027"/>
                            </a:cubicBezTo>
                            <a:cubicBezTo>
                              <a:pt x="586291" y="5852181"/>
                              <a:pt x="335399" y="5774169"/>
                              <a:pt x="0" y="5852027"/>
                            </a:cubicBezTo>
                            <a:cubicBezTo>
                              <a:pt x="-13921" y="5648135"/>
                              <a:pt x="16444" y="5551999"/>
                              <a:pt x="0" y="5442385"/>
                            </a:cubicBezTo>
                            <a:cubicBezTo>
                              <a:pt x="-16444" y="5332771"/>
                              <a:pt x="42187" y="4979643"/>
                              <a:pt x="0" y="4740142"/>
                            </a:cubicBezTo>
                            <a:cubicBezTo>
                              <a:pt x="-42187" y="4500641"/>
                              <a:pt x="61024" y="4466142"/>
                              <a:pt x="0" y="4213459"/>
                            </a:cubicBezTo>
                            <a:cubicBezTo>
                              <a:pt x="-61024" y="3960776"/>
                              <a:pt x="25282" y="3883685"/>
                              <a:pt x="0" y="3628257"/>
                            </a:cubicBezTo>
                            <a:cubicBezTo>
                              <a:pt x="-25282" y="3372829"/>
                              <a:pt x="6107" y="3215743"/>
                              <a:pt x="0" y="3101574"/>
                            </a:cubicBezTo>
                            <a:cubicBezTo>
                              <a:pt x="-6107" y="2987405"/>
                              <a:pt x="45917" y="2868249"/>
                              <a:pt x="0" y="2691932"/>
                            </a:cubicBezTo>
                            <a:cubicBezTo>
                              <a:pt x="-45917" y="2515615"/>
                              <a:pt x="6962" y="2205146"/>
                              <a:pt x="0" y="2048209"/>
                            </a:cubicBezTo>
                            <a:cubicBezTo>
                              <a:pt x="-6962" y="1891272"/>
                              <a:pt x="6265" y="1777711"/>
                              <a:pt x="0" y="1638568"/>
                            </a:cubicBezTo>
                            <a:cubicBezTo>
                              <a:pt x="-6265" y="1499425"/>
                              <a:pt x="14475" y="1249844"/>
                              <a:pt x="0" y="1111885"/>
                            </a:cubicBezTo>
                            <a:cubicBezTo>
                              <a:pt x="-14475" y="973926"/>
                              <a:pt x="94954" y="26169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D82851-2446-ED1C-D98C-728E6CE4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pPr/>
              <a:t>14</a:t>
            </a:fld>
            <a:r>
              <a:rPr lang="ko-KR" altLang="en-US"/>
              <a:t> </a:t>
            </a:r>
            <a:r>
              <a:rPr lang="en-US" altLang="ko-KR"/>
              <a:t>/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9128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00961-FBD2-FE20-E7CD-C4D17352D879}"/>
              </a:ext>
            </a:extLst>
          </p:cNvPr>
          <p:cNvSpPr txBox="1"/>
          <p:nvPr/>
        </p:nvSpPr>
        <p:spPr>
          <a:xfrm>
            <a:off x="215757" y="226031"/>
            <a:ext cx="11700554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 err="1">
                <a:solidFill>
                  <a:schemeClr val="tx2"/>
                </a:solidFill>
                <a:latin typeface="+mj-lt"/>
              </a:rPr>
              <a:t>ByaesianOptimization</a:t>
            </a:r>
            <a:r>
              <a:rPr lang="en-US" altLang="ko-KR" sz="3200" dirty="0">
                <a:solidFill>
                  <a:schemeClr val="tx2"/>
                </a:solidFill>
                <a:latin typeface="+mj-lt"/>
              </a:rPr>
              <a:t> (Python) – Acquisition Functions</a:t>
            </a:r>
            <a:endParaRPr lang="ko-KR" altLang="en-US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9F09B-AEB1-3A84-9CA0-3D3F658D4736}"/>
              </a:ext>
            </a:extLst>
          </p:cNvPr>
          <p:cNvSpPr txBox="1"/>
          <p:nvPr/>
        </p:nvSpPr>
        <p:spPr>
          <a:xfrm>
            <a:off x="215757" y="1099338"/>
            <a:ext cx="11640621" cy="369332"/>
          </a:xfrm>
          <a:custGeom>
            <a:avLst/>
            <a:gdLst>
              <a:gd name="connsiteX0" fmla="*/ 0 w 11640621"/>
              <a:gd name="connsiteY0" fmla="*/ 0 h 369332"/>
              <a:gd name="connsiteX1" fmla="*/ 582031 w 11640621"/>
              <a:gd name="connsiteY1" fmla="*/ 0 h 369332"/>
              <a:gd name="connsiteX2" fmla="*/ 1047656 w 11640621"/>
              <a:gd name="connsiteY2" fmla="*/ 0 h 369332"/>
              <a:gd name="connsiteX3" fmla="*/ 1629687 w 11640621"/>
              <a:gd name="connsiteY3" fmla="*/ 0 h 369332"/>
              <a:gd name="connsiteX4" fmla="*/ 1978906 w 11640621"/>
              <a:gd name="connsiteY4" fmla="*/ 0 h 369332"/>
              <a:gd name="connsiteX5" fmla="*/ 2328124 w 11640621"/>
              <a:gd name="connsiteY5" fmla="*/ 0 h 369332"/>
              <a:gd name="connsiteX6" fmla="*/ 2560937 w 11640621"/>
              <a:gd name="connsiteY6" fmla="*/ 0 h 369332"/>
              <a:gd name="connsiteX7" fmla="*/ 3026561 w 11640621"/>
              <a:gd name="connsiteY7" fmla="*/ 0 h 369332"/>
              <a:gd name="connsiteX8" fmla="*/ 3375780 w 11640621"/>
              <a:gd name="connsiteY8" fmla="*/ 0 h 369332"/>
              <a:gd name="connsiteX9" fmla="*/ 3841405 w 11640621"/>
              <a:gd name="connsiteY9" fmla="*/ 0 h 369332"/>
              <a:gd name="connsiteX10" fmla="*/ 4190624 w 11640621"/>
              <a:gd name="connsiteY10" fmla="*/ 0 h 369332"/>
              <a:gd name="connsiteX11" fmla="*/ 4772655 w 11640621"/>
              <a:gd name="connsiteY11" fmla="*/ 0 h 369332"/>
              <a:gd name="connsiteX12" fmla="*/ 5587498 w 11640621"/>
              <a:gd name="connsiteY12" fmla="*/ 0 h 369332"/>
              <a:gd name="connsiteX13" fmla="*/ 6053123 w 11640621"/>
              <a:gd name="connsiteY13" fmla="*/ 0 h 369332"/>
              <a:gd name="connsiteX14" fmla="*/ 6402342 w 11640621"/>
              <a:gd name="connsiteY14" fmla="*/ 0 h 369332"/>
              <a:gd name="connsiteX15" fmla="*/ 6867966 w 11640621"/>
              <a:gd name="connsiteY15" fmla="*/ 0 h 369332"/>
              <a:gd name="connsiteX16" fmla="*/ 7566404 w 11640621"/>
              <a:gd name="connsiteY16" fmla="*/ 0 h 369332"/>
              <a:gd name="connsiteX17" fmla="*/ 8032028 w 11640621"/>
              <a:gd name="connsiteY17" fmla="*/ 0 h 369332"/>
              <a:gd name="connsiteX18" fmla="*/ 8846872 w 11640621"/>
              <a:gd name="connsiteY18" fmla="*/ 0 h 369332"/>
              <a:gd name="connsiteX19" fmla="*/ 9196091 w 11640621"/>
              <a:gd name="connsiteY19" fmla="*/ 0 h 369332"/>
              <a:gd name="connsiteX20" fmla="*/ 9428903 w 11640621"/>
              <a:gd name="connsiteY20" fmla="*/ 0 h 369332"/>
              <a:gd name="connsiteX21" fmla="*/ 9778122 w 11640621"/>
              <a:gd name="connsiteY21" fmla="*/ 0 h 369332"/>
              <a:gd name="connsiteX22" fmla="*/ 10127340 w 11640621"/>
              <a:gd name="connsiteY22" fmla="*/ 0 h 369332"/>
              <a:gd name="connsiteX23" fmla="*/ 10592965 w 11640621"/>
              <a:gd name="connsiteY23" fmla="*/ 0 h 369332"/>
              <a:gd name="connsiteX24" fmla="*/ 10825778 w 11640621"/>
              <a:gd name="connsiteY24" fmla="*/ 0 h 369332"/>
              <a:gd name="connsiteX25" fmla="*/ 11640621 w 11640621"/>
              <a:gd name="connsiteY25" fmla="*/ 0 h 369332"/>
              <a:gd name="connsiteX26" fmla="*/ 11640621 w 11640621"/>
              <a:gd name="connsiteY26" fmla="*/ 369332 h 369332"/>
              <a:gd name="connsiteX27" fmla="*/ 10825778 w 11640621"/>
              <a:gd name="connsiteY27" fmla="*/ 369332 h 369332"/>
              <a:gd name="connsiteX28" fmla="*/ 10010934 w 11640621"/>
              <a:gd name="connsiteY28" fmla="*/ 369332 h 369332"/>
              <a:gd name="connsiteX29" fmla="*/ 9545309 w 11640621"/>
              <a:gd name="connsiteY29" fmla="*/ 369332 h 369332"/>
              <a:gd name="connsiteX30" fmla="*/ 9196091 w 11640621"/>
              <a:gd name="connsiteY30" fmla="*/ 369332 h 369332"/>
              <a:gd name="connsiteX31" fmla="*/ 8497653 w 11640621"/>
              <a:gd name="connsiteY31" fmla="*/ 369332 h 369332"/>
              <a:gd name="connsiteX32" fmla="*/ 7799216 w 11640621"/>
              <a:gd name="connsiteY32" fmla="*/ 369332 h 369332"/>
              <a:gd name="connsiteX33" fmla="*/ 6984373 w 11640621"/>
              <a:gd name="connsiteY33" fmla="*/ 369332 h 369332"/>
              <a:gd name="connsiteX34" fmla="*/ 6169529 w 11640621"/>
              <a:gd name="connsiteY34" fmla="*/ 369332 h 369332"/>
              <a:gd name="connsiteX35" fmla="*/ 5936717 w 11640621"/>
              <a:gd name="connsiteY35" fmla="*/ 369332 h 369332"/>
              <a:gd name="connsiteX36" fmla="*/ 5471092 w 11640621"/>
              <a:gd name="connsiteY36" fmla="*/ 369332 h 369332"/>
              <a:gd name="connsiteX37" fmla="*/ 5238279 w 11640621"/>
              <a:gd name="connsiteY37" fmla="*/ 369332 h 369332"/>
              <a:gd name="connsiteX38" fmla="*/ 4539842 w 11640621"/>
              <a:gd name="connsiteY38" fmla="*/ 369332 h 369332"/>
              <a:gd name="connsiteX39" fmla="*/ 4307030 w 11640621"/>
              <a:gd name="connsiteY39" fmla="*/ 369332 h 369332"/>
              <a:gd name="connsiteX40" fmla="*/ 3841405 w 11640621"/>
              <a:gd name="connsiteY40" fmla="*/ 369332 h 369332"/>
              <a:gd name="connsiteX41" fmla="*/ 3026561 w 11640621"/>
              <a:gd name="connsiteY41" fmla="*/ 369332 h 369332"/>
              <a:gd name="connsiteX42" fmla="*/ 2211718 w 11640621"/>
              <a:gd name="connsiteY42" fmla="*/ 369332 h 369332"/>
              <a:gd name="connsiteX43" fmla="*/ 1746093 w 11640621"/>
              <a:gd name="connsiteY43" fmla="*/ 369332 h 369332"/>
              <a:gd name="connsiteX44" fmla="*/ 1280468 w 11640621"/>
              <a:gd name="connsiteY44" fmla="*/ 369332 h 369332"/>
              <a:gd name="connsiteX45" fmla="*/ 931250 w 11640621"/>
              <a:gd name="connsiteY45" fmla="*/ 369332 h 369332"/>
              <a:gd name="connsiteX46" fmla="*/ 0 w 11640621"/>
              <a:gd name="connsiteY46" fmla="*/ 369332 h 369332"/>
              <a:gd name="connsiteX47" fmla="*/ 0 w 11640621"/>
              <a:gd name="connsiteY47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640621" h="369332" fill="none" extrusionOk="0">
                <a:moveTo>
                  <a:pt x="0" y="0"/>
                </a:moveTo>
                <a:cubicBezTo>
                  <a:pt x="197626" y="-62300"/>
                  <a:pt x="453376" y="46142"/>
                  <a:pt x="582031" y="0"/>
                </a:cubicBezTo>
                <a:cubicBezTo>
                  <a:pt x="710686" y="-46142"/>
                  <a:pt x="816208" y="999"/>
                  <a:pt x="1047656" y="0"/>
                </a:cubicBezTo>
                <a:cubicBezTo>
                  <a:pt x="1279105" y="-999"/>
                  <a:pt x="1469916" y="20782"/>
                  <a:pt x="1629687" y="0"/>
                </a:cubicBezTo>
                <a:cubicBezTo>
                  <a:pt x="1789458" y="-20782"/>
                  <a:pt x="1843586" y="1544"/>
                  <a:pt x="1978906" y="0"/>
                </a:cubicBezTo>
                <a:cubicBezTo>
                  <a:pt x="2114226" y="-1544"/>
                  <a:pt x="2241835" y="29874"/>
                  <a:pt x="2328124" y="0"/>
                </a:cubicBezTo>
                <a:cubicBezTo>
                  <a:pt x="2414413" y="-29874"/>
                  <a:pt x="2510526" y="13419"/>
                  <a:pt x="2560937" y="0"/>
                </a:cubicBezTo>
                <a:cubicBezTo>
                  <a:pt x="2611348" y="-13419"/>
                  <a:pt x="2863162" y="53287"/>
                  <a:pt x="3026561" y="0"/>
                </a:cubicBezTo>
                <a:cubicBezTo>
                  <a:pt x="3189960" y="-53287"/>
                  <a:pt x="3218679" y="41150"/>
                  <a:pt x="3375780" y="0"/>
                </a:cubicBezTo>
                <a:cubicBezTo>
                  <a:pt x="3532881" y="-41150"/>
                  <a:pt x="3617085" y="16378"/>
                  <a:pt x="3841405" y="0"/>
                </a:cubicBezTo>
                <a:cubicBezTo>
                  <a:pt x="4065725" y="-16378"/>
                  <a:pt x="4103246" y="25978"/>
                  <a:pt x="4190624" y="0"/>
                </a:cubicBezTo>
                <a:cubicBezTo>
                  <a:pt x="4278002" y="-25978"/>
                  <a:pt x="4591378" y="27551"/>
                  <a:pt x="4772655" y="0"/>
                </a:cubicBezTo>
                <a:cubicBezTo>
                  <a:pt x="4953932" y="-27551"/>
                  <a:pt x="5207973" y="23509"/>
                  <a:pt x="5587498" y="0"/>
                </a:cubicBezTo>
                <a:cubicBezTo>
                  <a:pt x="5967023" y="-23509"/>
                  <a:pt x="5937573" y="232"/>
                  <a:pt x="6053123" y="0"/>
                </a:cubicBezTo>
                <a:cubicBezTo>
                  <a:pt x="6168673" y="-232"/>
                  <a:pt x="6259422" y="23666"/>
                  <a:pt x="6402342" y="0"/>
                </a:cubicBezTo>
                <a:cubicBezTo>
                  <a:pt x="6545262" y="-23666"/>
                  <a:pt x="6698354" y="53429"/>
                  <a:pt x="6867966" y="0"/>
                </a:cubicBezTo>
                <a:cubicBezTo>
                  <a:pt x="7037578" y="-53429"/>
                  <a:pt x="7290870" y="19322"/>
                  <a:pt x="7566404" y="0"/>
                </a:cubicBezTo>
                <a:cubicBezTo>
                  <a:pt x="7841938" y="-19322"/>
                  <a:pt x="7827366" y="15876"/>
                  <a:pt x="8032028" y="0"/>
                </a:cubicBezTo>
                <a:cubicBezTo>
                  <a:pt x="8236690" y="-15876"/>
                  <a:pt x="8632949" y="5061"/>
                  <a:pt x="8846872" y="0"/>
                </a:cubicBezTo>
                <a:cubicBezTo>
                  <a:pt x="9060795" y="-5061"/>
                  <a:pt x="9115845" y="24402"/>
                  <a:pt x="9196091" y="0"/>
                </a:cubicBezTo>
                <a:cubicBezTo>
                  <a:pt x="9276337" y="-24402"/>
                  <a:pt x="9378936" y="23308"/>
                  <a:pt x="9428903" y="0"/>
                </a:cubicBezTo>
                <a:cubicBezTo>
                  <a:pt x="9478870" y="-23308"/>
                  <a:pt x="9624237" y="39981"/>
                  <a:pt x="9778122" y="0"/>
                </a:cubicBezTo>
                <a:cubicBezTo>
                  <a:pt x="9932007" y="-39981"/>
                  <a:pt x="10042302" y="18866"/>
                  <a:pt x="10127340" y="0"/>
                </a:cubicBezTo>
                <a:cubicBezTo>
                  <a:pt x="10212378" y="-18866"/>
                  <a:pt x="10470416" y="49287"/>
                  <a:pt x="10592965" y="0"/>
                </a:cubicBezTo>
                <a:cubicBezTo>
                  <a:pt x="10715514" y="-49287"/>
                  <a:pt x="10769836" y="10114"/>
                  <a:pt x="10825778" y="0"/>
                </a:cubicBezTo>
                <a:cubicBezTo>
                  <a:pt x="10881720" y="-10114"/>
                  <a:pt x="11283430" y="41368"/>
                  <a:pt x="11640621" y="0"/>
                </a:cubicBezTo>
                <a:cubicBezTo>
                  <a:pt x="11676575" y="81549"/>
                  <a:pt x="11599027" y="228560"/>
                  <a:pt x="11640621" y="369332"/>
                </a:cubicBezTo>
                <a:cubicBezTo>
                  <a:pt x="11362321" y="428202"/>
                  <a:pt x="11156326" y="322513"/>
                  <a:pt x="10825778" y="369332"/>
                </a:cubicBezTo>
                <a:cubicBezTo>
                  <a:pt x="10495230" y="416151"/>
                  <a:pt x="10278900" y="283713"/>
                  <a:pt x="10010934" y="369332"/>
                </a:cubicBezTo>
                <a:cubicBezTo>
                  <a:pt x="9742968" y="454951"/>
                  <a:pt x="9745720" y="354163"/>
                  <a:pt x="9545309" y="369332"/>
                </a:cubicBezTo>
                <a:cubicBezTo>
                  <a:pt x="9344899" y="384501"/>
                  <a:pt x="9366475" y="351236"/>
                  <a:pt x="9196091" y="369332"/>
                </a:cubicBezTo>
                <a:cubicBezTo>
                  <a:pt x="9025707" y="387428"/>
                  <a:pt x="8655772" y="347455"/>
                  <a:pt x="8497653" y="369332"/>
                </a:cubicBezTo>
                <a:cubicBezTo>
                  <a:pt x="8339534" y="391209"/>
                  <a:pt x="7957932" y="321049"/>
                  <a:pt x="7799216" y="369332"/>
                </a:cubicBezTo>
                <a:cubicBezTo>
                  <a:pt x="7640500" y="417615"/>
                  <a:pt x="7319832" y="355750"/>
                  <a:pt x="6984373" y="369332"/>
                </a:cubicBezTo>
                <a:cubicBezTo>
                  <a:pt x="6648914" y="382914"/>
                  <a:pt x="6365403" y="278359"/>
                  <a:pt x="6169529" y="369332"/>
                </a:cubicBezTo>
                <a:cubicBezTo>
                  <a:pt x="5973655" y="460305"/>
                  <a:pt x="6030444" y="361695"/>
                  <a:pt x="5936717" y="369332"/>
                </a:cubicBezTo>
                <a:cubicBezTo>
                  <a:pt x="5842990" y="376969"/>
                  <a:pt x="5635030" y="333246"/>
                  <a:pt x="5471092" y="369332"/>
                </a:cubicBezTo>
                <a:cubicBezTo>
                  <a:pt x="5307155" y="405418"/>
                  <a:pt x="5287395" y="361963"/>
                  <a:pt x="5238279" y="369332"/>
                </a:cubicBezTo>
                <a:cubicBezTo>
                  <a:pt x="5189163" y="376701"/>
                  <a:pt x="4712106" y="298163"/>
                  <a:pt x="4539842" y="369332"/>
                </a:cubicBezTo>
                <a:cubicBezTo>
                  <a:pt x="4367578" y="440501"/>
                  <a:pt x="4415549" y="357986"/>
                  <a:pt x="4307030" y="369332"/>
                </a:cubicBezTo>
                <a:cubicBezTo>
                  <a:pt x="4198511" y="380678"/>
                  <a:pt x="4015975" y="321137"/>
                  <a:pt x="3841405" y="369332"/>
                </a:cubicBezTo>
                <a:cubicBezTo>
                  <a:pt x="3666836" y="417527"/>
                  <a:pt x="3249290" y="276148"/>
                  <a:pt x="3026561" y="369332"/>
                </a:cubicBezTo>
                <a:cubicBezTo>
                  <a:pt x="2803832" y="462516"/>
                  <a:pt x="2544409" y="328746"/>
                  <a:pt x="2211718" y="369332"/>
                </a:cubicBezTo>
                <a:cubicBezTo>
                  <a:pt x="1879027" y="409918"/>
                  <a:pt x="1907573" y="360409"/>
                  <a:pt x="1746093" y="369332"/>
                </a:cubicBezTo>
                <a:cubicBezTo>
                  <a:pt x="1584614" y="378255"/>
                  <a:pt x="1381126" y="360160"/>
                  <a:pt x="1280468" y="369332"/>
                </a:cubicBezTo>
                <a:cubicBezTo>
                  <a:pt x="1179810" y="378504"/>
                  <a:pt x="1079519" y="365706"/>
                  <a:pt x="931250" y="369332"/>
                </a:cubicBezTo>
                <a:cubicBezTo>
                  <a:pt x="782981" y="372958"/>
                  <a:pt x="288560" y="362569"/>
                  <a:pt x="0" y="369332"/>
                </a:cubicBezTo>
                <a:cubicBezTo>
                  <a:pt x="-32155" y="202186"/>
                  <a:pt x="34067" y="91813"/>
                  <a:pt x="0" y="0"/>
                </a:cubicBezTo>
                <a:close/>
              </a:path>
              <a:path w="11640621" h="369332" stroke="0" extrusionOk="0">
                <a:moveTo>
                  <a:pt x="0" y="0"/>
                </a:moveTo>
                <a:cubicBezTo>
                  <a:pt x="265283" y="-58302"/>
                  <a:pt x="464794" y="49631"/>
                  <a:pt x="698437" y="0"/>
                </a:cubicBezTo>
                <a:cubicBezTo>
                  <a:pt x="932080" y="-49631"/>
                  <a:pt x="1328251" y="11084"/>
                  <a:pt x="1513281" y="0"/>
                </a:cubicBezTo>
                <a:cubicBezTo>
                  <a:pt x="1698311" y="-11084"/>
                  <a:pt x="2043400" y="32326"/>
                  <a:pt x="2328124" y="0"/>
                </a:cubicBezTo>
                <a:cubicBezTo>
                  <a:pt x="2612848" y="-32326"/>
                  <a:pt x="2767687" y="70749"/>
                  <a:pt x="3142968" y="0"/>
                </a:cubicBezTo>
                <a:cubicBezTo>
                  <a:pt x="3518249" y="-70749"/>
                  <a:pt x="3681468" y="36523"/>
                  <a:pt x="3957811" y="0"/>
                </a:cubicBezTo>
                <a:cubicBezTo>
                  <a:pt x="4234154" y="-36523"/>
                  <a:pt x="4407116" y="62069"/>
                  <a:pt x="4656248" y="0"/>
                </a:cubicBezTo>
                <a:cubicBezTo>
                  <a:pt x="4905380" y="-62069"/>
                  <a:pt x="5069800" y="1763"/>
                  <a:pt x="5238279" y="0"/>
                </a:cubicBezTo>
                <a:cubicBezTo>
                  <a:pt x="5406758" y="-1763"/>
                  <a:pt x="5469332" y="6900"/>
                  <a:pt x="5587498" y="0"/>
                </a:cubicBezTo>
                <a:cubicBezTo>
                  <a:pt x="5705664" y="-6900"/>
                  <a:pt x="6008430" y="81146"/>
                  <a:pt x="6402342" y="0"/>
                </a:cubicBezTo>
                <a:cubicBezTo>
                  <a:pt x="6796254" y="-81146"/>
                  <a:pt x="6673668" y="6745"/>
                  <a:pt x="6751560" y="0"/>
                </a:cubicBezTo>
                <a:cubicBezTo>
                  <a:pt x="6829452" y="-6745"/>
                  <a:pt x="7169240" y="67591"/>
                  <a:pt x="7333591" y="0"/>
                </a:cubicBezTo>
                <a:cubicBezTo>
                  <a:pt x="7497942" y="-67591"/>
                  <a:pt x="7768837" y="48596"/>
                  <a:pt x="8148435" y="0"/>
                </a:cubicBezTo>
                <a:cubicBezTo>
                  <a:pt x="8528033" y="-48596"/>
                  <a:pt x="8564038" y="6469"/>
                  <a:pt x="8846872" y="0"/>
                </a:cubicBezTo>
                <a:cubicBezTo>
                  <a:pt x="9129706" y="-6469"/>
                  <a:pt x="9401651" y="5238"/>
                  <a:pt x="9545309" y="0"/>
                </a:cubicBezTo>
                <a:cubicBezTo>
                  <a:pt x="9688967" y="-5238"/>
                  <a:pt x="9802033" y="29016"/>
                  <a:pt x="10010934" y="0"/>
                </a:cubicBezTo>
                <a:cubicBezTo>
                  <a:pt x="10219835" y="-29016"/>
                  <a:pt x="10312810" y="17515"/>
                  <a:pt x="10476559" y="0"/>
                </a:cubicBezTo>
                <a:cubicBezTo>
                  <a:pt x="10640309" y="-17515"/>
                  <a:pt x="11172608" y="57414"/>
                  <a:pt x="11640621" y="0"/>
                </a:cubicBezTo>
                <a:cubicBezTo>
                  <a:pt x="11654746" y="184086"/>
                  <a:pt x="11600227" y="292390"/>
                  <a:pt x="11640621" y="369332"/>
                </a:cubicBezTo>
                <a:cubicBezTo>
                  <a:pt x="11257248" y="460804"/>
                  <a:pt x="11051236" y="292387"/>
                  <a:pt x="10825778" y="369332"/>
                </a:cubicBezTo>
                <a:cubicBezTo>
                  <a:pt x="10600320" y="446277"/>
                  <a:pt x="10395183" y="366417"/>
                  <a:pt x="10127340" y="369332"/>
                </a:cubicBezTo>
                <a:cubicBezTo>
                  <a:pt x="9859497" y="372247"/>
                  <a:pt x="9685160" y="363762"/>
                  <a:pt x="9428903" y="369332"/>
                </a:cubicBezTo>
                <a:cubicBezTo>
                  <a:pt x="9172646" y="374902"/>
                  <a:pt x="8971147" y="347785"/>
                  <a:pt x="8614060" y="369332"/>
                </a:cubicBezTo>
                <a:cubicBezTo>
                  <a:pt x="8256973" y="390879"/>
                  <a:pt x="8173339" y="321220"/>
                  <a:pt x="8032028" y="369332"/>
                </a:cubicBezTo>
                <a:cubicBezTo>
                  <a:pt x="7890717" y="417444"/>
                  <a:pt x="7647875" y="301739"/>
                  <a:pt x="7333591" y="369332"/>
                </a:cubicBezTo>
                <a:cubicBezTo>
                  <a:pt x="7019307" y="436925"/>
                  <a:pt x="7004490" y="364268"/>
                  <a:pt x="6751560" y="369332"/>
                </a:cubicBezTo>
                <a:cubicBezTo>
                  <a:pt x="6498630" y="374396"/>
                  <a:pt x="6556518" y="340462"/>
                  <a:pt x="6402342" y="369332"/>
                </a:cubicBezTo>
                <a:cubicBezTo>
                  <a:pt x="6248166" y="398202"/>
                  <a:pt x="6028586" y="324557"/>
                  <a:pt x="5820311" y="369332"/>
                </a:cubicBezTo>
                <a:cubicBezTo>
                  <a:pt x="5612036" y="414107"/>
                  <a:pt x="5289080" y="359547"/>
                  <a:pt x="5121873" y="369332"/>
                </a:cubicBezTo>
                <a:cubicBezTo>
                  <a:pt x="4954666" y="379117"/>
                  <a:pt x="4650876" y="285685"/>
                  <a:pt x="4423436" y="369332"/>
                </a:cubicBezTo>
                <a:cubicBezTo>
                  <a:pt x="4195996" y="452979"/>
                  <a:pt x="3805910" y="361987"/>
                  <a:pt x="3608593" y="369332"/>
                </a:cubicBezTo>
                <a:cubicBezTo>
                  <a:pt x="3411276" y="376677"/>
                  <a:pt x="3433292" y="345903"/>
                  <a:pt x="3259374" y="369332"/>
                </a:cubicBezTo>
                <a:cubicBezTo>
                  <a:pt x="3085456" y="392761"/>
                  <a:pt x="2786963" y="310161"/>
                  <a:pt x="2560937" y="369332"/>
                </a:cubicBezTo>
                <a:cubicBezTo>
                  <a:pt x="2334911" y="428503"/>
                  <a:pt x="2190065" y="325418"/>
                  <a:pt x="2095312" y="369332"/>
                </a:cubicBezTo>
                <a:cubicBezTo>
                  <a:pt x="2000559" y="413246"/>
                  <a:pt x="1650211" y="308028"/>
                  <a:pt x="1280468" y="369332"/>
                </a:cubicBezTo>
                <a:cubicBezTo>
                  <a:pt x="910725" y="430636"/>
                  <a:pt x="1078947" y="344500"/>
                  <a:pt x="931250" y="369332"/>
                </a:cubicBezTo>
                <a:cubicBezTo>
                  <a:pt x="783553" y="394164"/>
                  <a:pt x="352135" y="290506"/>
                  <a:pt x="0" y="369332"/>
                </a:cubicBezTo>
                <a:cubicBezTo>
                  <a:pt x="-27785" y="229004"/>
                  <a:pt x="4708" y="171206"/>
                  <a:pt x="0" y="0"/>
                </a:cubicBezTo>
                <a:close/>
              </a:path>
            </a:pathLst>
          </a:custGeom>
          <a:solidFill>
            <a:srgbClr val="FDFCFE"/>
          </a:solidFill>
          <a:ln w="19050"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2222730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나눔스퀘어 네오 Bold" panose="00000800000000000000" pitchFamily="2" charset="-127"/>
              <a:buChar char="‣"/>
            </a:pPr>
            <a:r>
              <a:rPr lang="en-US" altLang="ko-KR" dirty="0"/>
              <a:t>Upper Confidence Bound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D962E32-F522-EC45-6ED5-FEFDB12BB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34" y="2461897"/>
            <a:ext cx="5263705" cy="303993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97F4919-60DE-4A4D-9A46-DE27898A8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141" y="2457786"/>
            <a:ext cx="5251877" cy="30162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EA18695-A755-2A31-816D-86CB34EEFBC4}"/>
              </a:ext>
            </a:extLst>
          </p:cNvPr>
          <p:cNvSpPr txBox="1"/>
          <p:nvPr/>
        </p:nvSpPr>
        <p:spPr>
          <a:xfrm>
            <a:off x="215757" y="5682644"/>
            <a:ext cx="5506860" cy="64633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Prefer exploitation</a:t>
            </a:r>
          </a:p>
          <a:p>
            <a:pPr algn="ctr"/>
            <a:r>
              <a:rPr lang="en-US" altLang="ko-KR" sz="1600" dirty="0">
                <a:solidFill>
                  <a:schemeClr val="accent1"/>
                </a:solidFill>
              </a:rPr>
              <a:t>Note that most points are around the peaks.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42DC92-779D-5D5D-8283-571ECE096A15}"/>
              </a:ext>
            </a:extLst>
          </p:cNvPr>
          <p:cNvSpPr txBox="1"/>
          <p:nvPr/>
        </p:nvSpPr>
        <p:spPr>
          <a:xfrm>
            <a:off x="6317551" y="5670515"/>
            <a:ext cx="5509059" cy="67058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Prefer exploration</a:t>
            </a:r>
          </a:p>
          <a:p>
            <a:pPr algn="ctr"/>
            <a:r>
              <a:rPr lang="en-US" altLang="ko-KR" sz="1600" dirty="0">
                <a:solidFill>
                  <a:schemeClr val="accent1"/>
                </a:solidFill>
              </a:rPr>
              <a:t>Note that most points are more spread out across the whole range.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EA3ABE1B-8A13-4BC2-958F-5B918AEC804A}"/>
              </a:ext>
            </a:extLst>
          </p:cNvPr>
          <p:cNvGrpSpPr/>
          <p:nvPr/>
        </p:nvGrpSpPr>
        <p:grpSpPr>
          <a:xfrm>
            <a:off x="2856521" y="1802431"/>
            <a:ext cx="6478958" cy="369332"/>
            <a:chOff x="2476072" y="1633540"/>
            <a:chExt cx="6478958" cy="369332"/>
          </a:xfrm>
        </p:grpSpPr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66E905E3-C650-1A2C-8A20-AA01C9ABE1F6}"/>
                </a:ext>
              </a:extLst>
            </p:cNvPr>
            <p:cNvSpPr/>
            <p:nvPr/>
          </p:nvSpPr>
          <p:spPr>
            <a:xfrm>
              <a:off x="2476072" y="1633540"/>
              <a:ext cx="6339155" cy="36933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AEF04A42-DC74-157C-0E78-57AF9961D821}"/>
                </a:ext>
              </a:extLst>
            </p:cNvPr>
            <p:cNvGrpSpPr/>
            <p:nvPr/>
          </p:nvGrpSpPr>
          <p:grpSpPr>
            <a:xfrm>
              <a:off x="2692108" y="1633540"/>
              <a:ext cx="6262922" cy="369332"/>
              <a:chOff x="2692108" y="1633540"/>
              <a:chExt cx="6262922" cy="369332"/>
            </a:xfrm>
          </p:grpSpPr>
          <p:cxnSp>
            <p:nvCxnSpPr>
              <p:cNvPr id="12" name="직선 연결선 11">
                <a:extLst>
                  <a:ext uri="{FF2B5EF4-FFF2-40B4-BE49-F238E27FC236}">
                    <a16:creationId xmlns:a16="http://schemas.microsoft.com/office/drawing/2014/main" id="{F45CC9A0-D212-DFF6-5675-7D1FCF26E2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108" y="1838754"/>
                <a:ext cx="26097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4CA21E-FD03-5BF6-4695-39872E6C947B}"/>
                  </a:ext>
                </a:extLst>
              </p:cNvPr>
              <p:cNvSpPr txBox="1"/>
              <p:nvPr/>
            </p:nvSpPr>
            <p:spPr>
              <a:xfrm>
                <a:off x="2953085" y="1637349"/>
                <a:ext cx="8568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/>
                  <a:t>original</a:t>
                </a:r>
                <a:endParaRPr lang="ko-KR" altLang="en-US" sz="1600" dirty="0"/>
              </a:p>
            </p:txBody>
          </p:sp>
          <p:cxnSp>
            <p:nvCxnSpPr>
              <p:cNvPr id="14" name="직선 연결선 13">
                <a:extLst>
                  <a:ext uri="{FF2B5EF4-FFF2-40B4-BE49-F238E27FC236}">
                    <a16:creationId xmlns:a16="http://schemas.microsoft.com/office/drawing/2014/main" id="{BA1C74B1-E506-41E9-FFF0-0BC9287A0A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9908" y="1838754"/>
                <a:ext cx="260977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652D6E-3144-CE86-6348-2B41A4B5F669}"/>
                  </a:ext>
                </a:extLst>
              </p:cNvPr>
              <p:cNvSpPr txBox="1"/>
              <p:nvPr/>
            </p:nvSpPr>
            <p:spPr>
              <a:xfrm>
                <a:off x="4025601" y="1637349"/>
                <a:ext cx="8568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/>
                  <a:t>mean</a:t>
                </a:r>
                <a:endParaRPr lang="ko-KR" altLang="en-US" sz="16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44535C-056E-88D5-4E1F-7B79AEDBA69C}"/>
                  </a:ext>
                </a:extLst>
              </p:cNvPr>
              <p:cNvSpPr txBox="1"/>
              <p:nvPr/>
            </p:nvSpPr>
            <p:spPr>
              <a:xfrm>
                <a:off x="5158541" y="1637349"/>
                <a:ext cx="15932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/>
                  <a:t>credible interval</a:t>
                </a:r>
                <a:endParaRPr lang="ko-KR" altLang="en-US" sz="1600" dirty="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3151BDFB-75F7-8172-5481-7B12C091938E}"/>
                  </a:ext>
                </a:extLst>
              </p:cNvPr>
              <p:cNvSpPr/>
              <p:nvPr/>
            </p:nvSpPr>
            <p:spPr>
              <a:xfrm>
                <a:off x="4757800" y="1697468"/>
                <a:ext cx="420307" cy="241476"/>
              </a:xfrm>
              <a:prstGeom prst="rect">
                <a:avLst/>
              </a:prstGeom>
              <a:solidFill>
                <a:srgbClr val="E8F1F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FE5CBF-5861-CA6D-7FE3-6F5CC759F204}"/>
                  </a:ext>
                </a:extLst>
              </p:cNvPr>
              <p:cNvSpPr txBox="1"/>
              <p:nvPr/>
            </p:nvSpPr>
            <p:spPr>
              <a:xfrm>
                <a:off x="6720401" y="1637349"/>
                <a:ext cx="2234629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dirty="0"/>
                  <a:t>new observed points</a:t>
                </a:r>
                <a:endParaRPr lang="ko-KR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4450443-371C-8BC4-C7F2-46D600E0C6EE}"/>
                      </a:ext>
                    </a:extLst>
                  </p:cNvPr>
                  <p:cNvSpPr txBox="1"/>
                  <p:nvPr/>
                </p:nvSpPr>
                <p:spPr>
                  <a:xfrm>
                    <a:off x="6720654" y="1633540"/>
                    <a:ext cx="14640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4450443-371C-8BC4-C7F2-46D600E0C6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20654" y="1633540"/>
                    <a:ext cx="14640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5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3A8975D3-8E90-E227-87DF-BB91C8C4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pPr/>
              <a:t>15</a:t>
            </a:fld>
            <a:r>
              <a:rPr lang="ko-KR" altLang="en-US"/>
              <a:t> </a:t>
            </a:r>
            <a:r>
              <a:rPr lang="en-US" altLang="ko-KR"/>
              <a:t>/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8319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00961-FBD2-FE20-E7CD-C4D17352D879}"/>
              </a:ext>
            </a:extLst>
          </p:cNvPr>
          <p:cNvSpPr txBox="1"/>
          <p:nvPr/>
        </p:nvSpPr>
        <p:spPr>
          <a:xfrm>
            <a:off x="215757" y="226031"/>
            <a:ext cx="11700554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 err="1">
                <a:solidFill>
                  <a:schemeClr val="tx2"/>
                </a:solidFill>
                <a:latin typeface="+mj-lt"/>
              </a:rPr>
              <a:t>ByaesianOptimization</a:t>
            </a:r>
            <a:r>
              <a:rPr lang="en-US" altLang="ko-KR" sz="3200" dirty="0">
                <a:solidFill>
                  <a:schemeClr val="tx2"/>
                </a:solidFill>
                <a:latin typeface="+mj-lt"/>
              </a:rPr>
              <a:t> (Python) – Acquisition Functions</a:t>
            </a:r>
            <a:endParaRPr lang="ko-KR" altLang="en-US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9F09B-AEB1-3A84-9CA0-3D3F658D4736}"/>
              </a:ext>
            </a:extLst>
          </p:cNvPr>
          <p:cNvSpPr txBox="1"/>
          <p:nvPr/>
        </p:nvSpPr>
        <p:spPr>
          <a:xfrm>
            <a:off x="215757" y="1099338"/>
            <a:ext cx="11640621" cy="369332"/>
          </a:xfrm>
          <a:custGeom>
            <a:avLst/>
            <a:gdLst>
              <a:gd name="connsiteX0" fmla="*/ 0 w 11640621"/>
              <a:gd name="connsiteY0" fmla="*/ 0 h 369332"/>
              <a:gd name="connsiteX1" fmla="*/ 582031 w 11640621"/>
              <a:gd name="connsiteY1" fmla="*/ 0 h 369332"/>
              <a:gd name="connsiteX2" fmla="*/ 1047656 w 11640621"/>
              <a:gd name="connsiteY2" fmla="*/ 0 h 369332"/>
              <a:gd name="connsiteX3" fmla="*/ 1629687 w 11640621"/>
              <a:gd name="connsiteY3" fmla="*/ 0 h 369332"/>
              <a:gd name="connsiteX4" fmla="*/ 1978906 w 11640621"/>
              <a:gd name="connsiteY4" fmla="*/ 0 h 369332"/>
              <a:gd name="connsiteX5" fmla="*/ 2328124 w 11640621"/>
              <a:gd name="connsiteY5" fmla="*/ 0 h 369332"/>
              <a:gd name="connsiteX6" fmla="*/ 2560937 w 11640621"/>
              <a:gd name="connsiteY6" fmla="*/ 0 h 369332"/>
              <a:gd name="connsiteX7" fmla="*/ 3026561 w 11640621"/>
              <a:gd name="connsiteY7" fmla="*/ 0 h 369332"/>
              <a:gd name="connsiteX8" fmla="*/ 3375780 w 11640621"/>
              <a:gd name="connsiteY8" fmla="*/ 0 h 369332"/>
              <a:gd name="connsiteX9" fmla="*/ 3841405 w 11640621"/>
              <a:gd name="connsiteY9" fmla="*/ 0 h 369332"/>
              <a:gd name="connsiteX10" fmla="*/ 4190624 w 11640621"/>
              <a:gd name="connsiteY10" fmla="*/ 0 h 369332"/>
              <a:gd name="connsiteX11" fmla="*/ 4772655 w 11640621"/>
              <a:gd name="connsiteY11" fmla="*/ 0 h 369332"/>
              <a:gd name="connsiteX12" fmla="*/ 5587498 w 11640621"/>
              <a:gd name="connsiteY12" fmla="*/ 0 h 369332"/>
              <a:gd name="connsiteX13" fmla="*/ 6053123 w 11640621"/>
              <a:gd name="connsiteY13" fmla="*/ 0 h 369332"/>
              <a:gd name="connsiteX14" fmla="*/ 6402342 w 11640621"/>
              <a:gd name="connsiteY14" fmla="*/ 0 h 369332"/>
              <a:gd name="connsiteX15" fmla="*/ 6867966 w 11640621"/>
              <a:gd name="connsiteY15" fmla="*/ 0 h 369332"/>
              <a:gd name="connsiteX16" fmla="*/ 7566404 w 11640621"/>
              <a:gd name="connsiteY16" fmla="*/ 0 h 369332"/>
              <a:gd name="connsiteX17" fmla="*/ 8032028 w 11640621"/>
              <a:gd name="connsiteY17" fmla="*/ 0 h 369332"/>
              <a:gd name="connsiteX18" fmla="*/ 8846872 w 11640621"/>
              <a:gd name="connsiteY18" fmla="*/ 0 h 369332"/>
              <a:gd name="connsiteX19" fmla="*/ 9196091 w 11640621"/>
              <a:gd name="connsiteY19" fmla="*/ 0 h 369332"/>
              <a:gd name="connsiteX20" fmla="*/ 9428903 w 11640621"/>
              <a:gd name="connsiteY20" fmla="*/ 0 h 369332"/>
              <a:gd name="connsiteX21" fmla="*/ 9778122 w 11640621"/>
              <a:gd name="connsiteY21" fmla="*/ 0 h 369332"/>
              <a:gd name="connsiteX22" fmla="*/ 10127340 w 11640621"/>
              <a:gd name="connsiteY22" fmla="*/ 0 h 369332"/>
              <a:gd name="connsiteX23" fmla="*/ 10592965 w 11640621"/>
              <a:gd name="connsiteY23" fmla="*/ 0 h 369332"/>
              <a:gd name="connsiteX24" fmla="*/ 10825778 w 11640621"/>
              <a:gd name="connsiteY24" fmla="*/ 0 h 369332"/>
              <a:gd name="connsiteX25" fmla="*/ 11640621 w 11640621"/>
              <a:gd name="connsiteY25" fmla="*/ 0 h 369332"/>
              <a:gd name="connsiteX26" fmla="*/ 11640621 w 11640621"/>
              <a:gd name="connsiteY26" fmla="*/ 369332 h 369332"/>
              <a:gd name="connsiteX27" fmla="*/ 10825778 w 11640621"/>
              <a:gd name="connsiteY27" fmla="*/ 369332 h 369332"/>
              <a:gd name="connsiteX28" fmla="*/ 10010934 w 11640621"/>
              <a:gd name="connsiteY28" fmla="*/ 369332 h 369332"/>
              <a:gd name="connsiteX29" fmla="*/ 9545309 w 11640621"/>
              <a:gd name="connsiteY29" fmla="*/ 369332 h 369332"/>
              <a:gd name="connsiteX30" fmla="*/ 9196091 w 11640621"/>
              <a:gd name="connsiteY30" fmla="*/ 369332 h 369332"/>
              <a:gd name="connsiteX31" fmla="*/ 8497653 w 11640621"/>
              <a:gd name="connsiteY31" fmla="*/ 369332 h 369332"/>
              <a:gd name="connsiteX32" fmla="*/ 7799216 w 11640621"/>
              <a:gd name="connsiteY32" fmla="*/ 369332 h 369332"/>
              <a:gd name="connsiteX33" fmla="*/ 6984373 w 11640621"/>
              <a:gd name="connsiteY33" fmla="*/ 369332 h 369332"/>
              <a:gd name="connsiteX34" fmla="*/ 6169529 w 11640621"/>
              <a:gd name="connsiteY34" fmla="*/ 369332 h 369332"/>
              <a:gd name="connsiteX35" fmla="*/ 5936717 w 11640621"/>
              <a:gd name="connsiteY35" fmla="*/ 369332 h 369332"/>
              <a:gd name="connsiteX36" fmla="*/ 5471092 w 11640621"/>
              <a:gd name="connsiteY36" fmla="*/ 369332 h 369332"/>
              <a:gd name="connsiteX37" fmla="*/ 5238279 w 11640621"/>
              <a:gd name="connsiteY37" fmla="*/ 369332 h 369332"/>
              <a:gd name="connsiteX38" fmla="*/ 4539842 w 11640621"/>
              <a:gd name="connsiteY38" fmla="*/ 369332 h 369332"/>
              <a:gd name="connsiteX39" fmla="*/ 4307030 w 11640621"/>
              <a:gd name="connsiteY39" fmla="*/ 369332 h 369332"/>
              <a:gd name="connsiteX40" fmla="*/ 3841405 w 11640621"/>
              <a:gd name="connsiteY40" fmla="*/ 369332 h 369332"/>
              <a:gd name="connsiteX41" fmla="*/ 3026561 w 11640621"/>
              <a:gd name="connsiteY41" fmla="*/ 369332 h 369332"/>
              <a:gd name="connsiteX42" fmla="*/ 2211718 w 11640621"/>
              <a:gd name="connsiteY42" fmla="*/ 369332 h 369332"/>
              <a:gd name="connsiteX43" fmla="*/ 1746093 w 11640621"/>
              <a:gd name="connsiteY43" fmla="*/ 369332 h 369332"/>
              <a:gd name="connsiteX44" fmla="*/ 1280468 w 11640621"/>
              <a:gd name="connsiteY44" fmla="*/ 369332 h 369332"/>
              <a:gd name="connsiteX45" fmla="*/ 931250 w 11640621"/>
              <a:gd name="connsiteY45" fmla="*/ 369332 h 369332"/>
              <a:gd name="connsiteX46" fmla="*/ 0 w 11640621"/>
              <a:gd name="connsiteY46" fmla="*/ 369332 h 369332"/>
              <a:gd name="connsiteX47" fmla="*/ 0 w 11640621"/>
              <a:gd name="connsiteY47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640621" h="369332" fill="none" extrusionOk="0">
                <a:moveTo>
                  <a:pt x="0" y="0"/>
                </a:moveTo>
                <a:cubicBezTo>
                  <a:pt x="197626" y="-62300"/>
                  <a:pt x="453376" y="46142"/>
                  <a:pt x="582031" y="0"/>
                </a:cubicBezTo>
                <a:cubicBezTo>
                  <a:pt x="710686" y="-46142"/>
                  <a:pt x="816208" y="999"/>
                  <a:pt x="1047656" y="0"/>
                </a:cubicBezTo>
                <a:cubicBezTo>
                  <a:pt x="1279105" y="-999"/>
                  <a:pt x="1469916" y="20782"/>
                  <a:pt x="1629687" y="0"/>
                </a:cubicBezTo>
                <a:cubicBezTo>
                  <a:pt x="1789458" y="-20782"/>
                  <a:pt x="1843586" y="1544"/>
                  <a:pt x="1978906" y="0"/>
                </a:cubicBezTo>
                <a:cubicBezTo>
                  <a:pt x="2114226" y="-1544"/>
                  <a:pt x="2241835" y="29874"/>
                  <a:pt x="2328124" y="0"/>
                </a:cubicBezTo>
                <a:cubicBezTo>
                  <a:pt x="2414413" y="-29874"/>
                  <a:pt x="2510526" y="13419"/>
                  <a:pt x="2560937" y="0"/>
                </a:cubicBezTo>
                <a:cubicBezTo>
                  <a:pt x="2611348" y="-13419"/>
                  <a:pt x="2863162" y="53287"/>
                  <a:pt x="3026561" y="0"/>
                </a:cubicBezTo>
                <a:cubicBezTo>
                  <a:pt x="3189960" y="-53287"/>
                  <a:pt x="3218679" y="41150"/>
                  <a:pt x="3375780" y="0"/>
                </a:cubicBezTo>
                <a:cubicBezTo>
                  <a:pt x="3532881" y="-41150"/>
                  <a:pt x="3617085" y="16378"/>
                  <a:pt x="3841405" y="0"/>
                </a:cubicBezTo>
                <a:cubicBezTo>
                  <a:pt x="4065725" y="-16378"/>
                  <a:pt x="4103246" y="25978"/>
                  <a:pt x="4190624" y="0"/>
                </a:cubicBezTo>
                <a:cubicBezTo>
                  <a:pt x="4278002" y="-25978"/>
                  <a:pt x="4591378" y="27551"/>
                  <a:pt x="4772655" y="0"/>
                </a:cubicBezTo>
                <a:cubicBezTo>
                  <a:pt x="4953932" y="-27551"/>
                  <a:pt x="5207973" y="23509"/>
                  <a:pt x="5587498" y="0"/>
                </a:cubicBezTo>
                <a:cubicBezTo>
                  <a:pt x="5967023" y="-23509"/>
                  <a:pt x="5937573" y="232"/>
                  <a:pt x="6053123" y="0"/>
                </a:cubicBezTo>
                <a:cubicBezTo>
                  <a:pt x="6168673" y="-232"/>
                  <a:pt x="6259422" y="23666"/>
                  <a:pt x="6402342" y="0"/>
                </a:cubicBezTo>
                <a:cubicBezTo>
                  <a:pt x="6545262" y="-23666"/>
                  <a:pt x="6698354" y="53429"/>
                  <a:pt x="6867966" y="0"/>
                </a:cubicBezTo>
                <a:cubicBezTo>
                  <a:pt x="7037578" y="-53429"/>
                  <a:pt x="7290870" y="19322"/>
                  <a:pt x="7566404" y="0"/>
                </a:cubicBezTo>
                <a:cubicBezTo>
                  <a:pt x="7841938" y="-19322"/>
                  <a:pt x="7827366" y="15876"/>
                  <a:pt x="8032028" y="0"/>
                </a:cubicBezTo>
                <a:cubicBezTo>
                  <a:pt x="8236690" y="-15876"/>
                  <a:pt x="8632949" y="5061"/>
                  <a:pt x="8846872" y="0"/>
                </a:cubicBezTo>
                <a:cubicBezTo>
                  <a:pt x="9060795" y="-5061"/>
                  <a:pt x="9115845" y="24402"/>
                  <a:pt x="9196091" y="0"/>
                </a:cubicBezTo>
                <a:cubicBezTo>
                  <a:pt x="9276337" y="-24402"/>
                  <a:pt x="9378936" y="23308"/>
                  <a:pt x="9428903" y="0"/>
                </a:cubicBezTo>
                <a:cubicBezTo>
                  <a:pt x="9478870" y="-23308"/>
                  <a:pt x="9624237" y="39981"/>
                  <a:pt x="9778122" y="0"/>
                </a:cubicBezTo>
                <a:cubicBezTo>
                  <a:pt x="9932007" y="-39981"/>
                  <a:pt x="10042302" y="18866"/>
                  <a:pt x="10127340" y="0"/>
                </a:cubicBezTo>
                <a:cubicBezTo>
                  <a:pt x="10212378" y="-18866"/>
                  <a:pt x="10470416" y="49287"/>
                  <a:pt x="10592965" y="0"/>
                </a:cubicBezTo>
                <a:cubicBezTo>
                  <a:pt x="10715514" y="-49287"/>
                  <a:pt x="10769836" y="10114"/>
                  <a:pt x="10825778" y="0"/>
                </a:cubicBezTo>
                <a:cubicBezTo>
                  <a:pt x="10881720" y="-10114"/>
                  <a:pt x="11283430" y="41368"/>
                  <a:pt x="11640621" y="0"/>
                </a:cubicBezTo>
                <a:cubicBezTo>
                  <a:pt x="11676575" y="81549"/>
                  <a:pt x="11599027" y="228560"/>
                  <a:pt x="11640621" y="369332"/>
                </a:cubicBezTo>
                <a:cubicBezTo>
                  <a:pt x="11362321" y="428202"/>
                  <a:pt x="11156326" y="322513"/>
                  <a:pt x="10825778" y="369332"/>
                </a:cubicBezTo>
                <a:cubicBezTo>
                  <a:pt x="10495230" y="416151"/>
                  <a:pt x="10278900" y="283713"/>
                  <a:pt x="10010934" y="369332"/>
                </a:cubicBezTo>
                <a:cubicBezTo>
                  <a:pt x="9742968" y="454951"/>
                  <a:pt x="9745720" y="354163"/>
                  <a:pt x="9545309" y="369332"/>
                </a:cubicBezTo>
                <a:cubicBezTo>
                  <a:pt x="9344899" y="384501"/>
                  <a:pt x="9366475" y="351236"/>
                  <a:pt x="9196091" y="369332"/>
                </a:cubicBezTo>
                <a:cubicBezTo>
                  <a:pt x="9025707" y="387428"/>
                  <a:pt x="8655772" y="347455"/>
                  <a:pt x="8497653" y="369332"/>
                </a:cubicBezTo>
                <a:cubicBezTo>
                  <a:pt x="8339534" y="391209"/>
                  <a:pt x="7957932" y="321049"/>
                  <a:pt x="7799216" y="369332"/>
                </a:cubicBezTo>
                <a:cubicBezTo>
                  <a:pt x="7640500" y="417615"/>
                  <a:pt x="7319832" y="355750"/>
                  <a:pt x="6984373" y="369332"/>
                </a:cubicBezTo>
                <a:cubicBezTo>
                  <a:pt x="6648914" y="382914"/>
                  <a:pt x="6365403" y="278359"/>
                  <a:pt x="6169529" y="369332"/>
                </a:cubicBezTo>
                <a:cubicBezTo>
                  <a:pt x="5973655" y="460305"/>
                  <a:pt x="6030444" y="361695"/>
                  <a:pt x="5936717" y="369332"/>
                </a:cubicBezTo>
                <a:cubicBezTo>
                  <a:pt x="5842990" y="376969"/>
                  <a:pt x="5635030" y="333246"/>
                  <a:pt x="5471092" y="369332"/>
                </a:cubicBezTo>
                <a:cubicBezTo>
                  <a:pt x="5307155" y="405418"/>
                  <a:pt x="5287395" y="361963"/>
                  <a:pt x="5238279" y="369332"/>
                </a:cubicBezTo>
                <a:cubicBezTo>
                  <a:pt x="5189163" y="376701"/>
                  <a:pt x="4712106" y="298163"/>
                  <a:pt x="4539842" y="369332"/>
                </a:cubicBezTo>
                <a:cubicBezTo>
                  <a:pt x="4367578" y="440501"/>
                  <a:pt x="4415549" y="357986"/>
                  <a:pt x="4307030" y="369332"/>
                </a:cubicBezTo>
                <a:cubicBezTo>
                  <a:pt x="4198511" y="380678"/>
                  <a:pt x="4015975" y="321137"/>
                  <a:pt x="3841405" y="369332"/>
                </a:cubicBezTo>
                <a:cubicBezTo>
                  <a:pt x="3666836" y="417527"/>
                  <a:pt x="3249290" y="276148"/>
                  <a:pt x="3026561" y="369332"/>
                </a:cubicBezTo>
                <a:cubicBezTo>
                  <a:pt x="2803832" y="462516"/>
                  <a:pt x="2544409" y="328746"/>
                  <a:pt x="2211718" y="369332"/>
                </a:cubicBezTo>
                <a:cubicBezTo>
                  <a:pt x="1879027" y="409918"/>
                  <a:pt x="1907573" y="360409"/>
                  <a:pt x="1746093" y="369332"/>
                </a:cubicBezTo>
                <a:cubicBezTo>
                  <a:pt x="1584614" y="378255"/>
                  <a:pt x="1381126" y="360160"/>
                  <a:pt x="1280468" y="369332"/>
                </a:cubicBezTo>
                <a:cubicBezTo>
                  <a:pt x="1179810" y="378504"/>
                  <a:pt x="1079519" y="365706"/>
                  <a:pt x="931250" y="369332"/>
                </a:cubicBezTo>
                <a:cubicBezTo>
                  <a:pt x="782981" y="372958"/>
                  <a:pt x="288560" y="362569"/>
                  <a:pt x="0" y="369332"/>
                </a:cubicBezTo>
                <a:cubicBezTo>
                  <a:pt x="-32155" y="202186"/>
                  <a:pt x="34067" y="91813"/>
                  <a:pt x="0" y="0"/>
                </a:cubicBezTo>
                <a:close/>
              </a:path>
              <a:path w="11640621" h="369332" stroke="0" extrusionOk="0">
                <a:moveTo>
                  <a:pt x="0" y="0"/>
                </a:moveTo>
                <a:cubicBezTo>
                  <a:pt x="265283" y="-58302"/>
                  <a:pt x="464794" y="49631"/>
                  <a:pt x="698437" y="0"/>
                </a:cubicBezTo>
                <a:cubicBezTo>
                  <a:pt x="932080" y="-49631"/>
                  <a:pt x="1328251" y="11084"/>
                  <a:pt x="1513281" y="0"/>
                </a:cubicBezTo>
                <a:cubicBezTo>
                  <a:pt x="1698311" y="-11084"/>
                  <a:pt x="2043400" y="32326"/>
                  <a:pt x="2328124" y="0"/>
                </a:cubicBezTo>
                <a:cubicBezTo>
                  <a:pt x="2612848" y="-32326"/>
                  <a:pt x="2767687" y="70749"/>
                  <a:pt x="3142968" y="0"/>
                </a:cubicBezTo>
                <a:cubicBezTo>
                  <a:pt x="3518249" y="-70749"/>
                  <a:pt x="3681468" y="36523"/>
                  <a:pt x="3957811" y="0"/>
                </a:cubicBezTo>
                <a:cubicBezTo>
                  <a:pt x="4234154" y="-36523"/>
                  <a:pt x="4407116" y="62069"/>
                  <a:pt x="4656248" y="0"/>
                </a:cubicBezTo>
                <a:cubicBezTo>
                  <a:pt x="4905380" y="-62069"/>
                  <a:pt x="5069800" y="1763"/>
                  <a:pt x="5238279" y="0"/>
                </a:cubicBezTo>
                <a:cubicBezTo>
                  <a:pt x="5406758" y="-1763"/>
                  <a:pt x="5469332" y="6900"/>
                  <a:pt x="5587498" y="0"/>
                </a:cubicBezTo>
                <a:cubicBezTo>
                  <a:pt x="5705664" y="-6900"/>
                  <a:pt x="6008430" y="81146"/>
                  <a:pt x="6402342" y="0"/>
                </a:cubicBezTo>
                <a:cubicBezTo>
                  <a:pt x="6796254" y="-81146"/>
                  <a:pt x="6673668" y="6745"/>
                  <a:pt x="6751560" y="0"/>
                </a:cubicBezTo>
                <a:cubicBezTo>
                  <a:pt x="6829452" y="-6745"/>
                  <a:pt x="7169240" y="67591"/>
                  <a:pt x="7333591" y="0"/>
                </a:cubicBezTo>
                <a:cubicBezTo>
                  <a:pt x="7497942" y="-67591"/>
                  <a:pt x="7768837" y="48596"/>
                  <a:pt x="8148435" y="0"/>
                </a:cubicBezTo>
                <a:cubicBezTo>
                  <a:pt x="8528033" y="-48596"/>
                  <a:pt x="8564038" y="6469"/>
                  <a:pt x="8846872" y="0"/>
                </a:cubicBezTo>
                <a:cubicBezTo>
                  <a:pt x="9129706" y="-6469"/>
                  <a:pt x="9401651" y="5238"/>
                  <a:pt x="9545309" y="0"/>
                </a:cubicBezTo>
                <a:cubicBezTo>
                  <a:pt x="9688967" y="-5238"/>
                  <a:pt x="9802033" y="29016"/>
                  <a:pt x="10010934" y="0"/>
                </a:cubicBezTo>
                <a:cubicBezTo>
                  <a:pt x="10219835" y="-29016"/>
                  <a:pt x="10312810" y="17515"/>
                  <a:pt x="10476559" y="0"/>
                </a:cubicBezTo>
                <a:cubicBezTo>
                  <a:pt x="10640309" y="-17515"/>
                  <a:pt x="11172608" y="57414"/>
                  <a:pt x="11640621" y="0"/>
                </a:cubicBezTo>
                <a:cubicBezTo>
                  <a:pt x="11654746" y="184086"/>
                  <a:pt x="11600227" y="292390"/>
                  <a:pt x="11640621" y="369332"/>
                </a:cubicBezTo>
                <a:cubicBezTo>
                  <a:pt x="11257248" y="460804"/>
                  <a:pt x="11051236" y="292387"/>
                  <a:pt x="10825778" y="369332"/>
                </a:cubicBezTo>
                <a:cubicBezTo>
                  <a:pt x="10600320" y="446277"/>
                  <a:pt x="10395183" y="366417"/>
                  <a:pt x="10127340" y="369332"/>
                </a:cubicBezTo>
                <a:cubicBezTo>
                  <a:pt x="9859497" y="372247"/>
                  <a:pt x="9685160" y="363762"/>
                  <a:pt x="9428903" y="369332"/>
                </a:cubicBezTo>
                <a:cubicBezTo>
                  <a:pt x="9172646" y="374902"/>
                  <a:pt x="8971147" y="347785"/>
                  <a:pt x="8614060" y="369332"/>
                </a:cubicBezTo>
                <a:cubicBezTo>
                  <a:pt x="8256973" y="390879"/>
                  <a:pt x="8173339" y="321220"/>
                  <a:pt x="8032028" y="369332"/>
                </a:cubicBezTo>
                <a:cubicBezTo>
                  <a:pt x="7890717" y="417444"/>
                  <a:pt x="7647875" y="301739"/>
                  <a:pt x="7333591" y="369332"/>
                </a:cubicBezTo>
                <a:cubicBezTo>
                  <a:pt x="7019307" y="436925"/>
                  <a:pt x="7004490" y="364268"/>
                  <a:pt x="6751560" y="369332"/>
                </a:cubicBezTo>
                <a:cubicBezTo>
                  <a:pt x="6498630" y="374396"/>
                  <a:pt x="6556518" y="340462"/>
                  <a:pt x="6402342" y="369332"/>
                </a:cubicBezTo>
                <a:cubicBezTo>
                  <a:pt x="6248166" y="398202"/>
                  <a:pt x="6028586" y="324557"/>
                  <a:pt x="5820311" y="369332"/>
                </a:cubicBezTo>
                <a:cubicBezTo>
                  <a:pt x="5612036" y="414107"/>
                  <a:pt x="5289080" y="359547"/>
                  <a:pt x="5121873" y="369332"/>
                </a:cubicBezTo>
                <a:cubicBezTo>
                  <a:pt x="4954666" y="379117"/>
                  <a:pt x="4650876" y="285685"/>
                  <a:pt x="4423436" y="369332"/>
                </a:cubicBezTo>
                <a:cubicBezTo>
                  <a:pt x="4195996" y="452979"/>
                  <a:pt x="3805910" y="361987"/>
                  <a:pt x="3608593" y="369332"/>
                </a:cubicBezTo>
                <a:cubicBezTo>
                  <a:pt x="3411276" y="376677"/>
                  <a:pt x="3433292" y="345903"/>
                  <a:pt x="3259374" y="369332"/>
                </a:cubicBezTo>
                <a:cubicBezTo>
                  <a:pt x="3085456" y="392761"/>
                  <a:pt x="2786963" y="310161"/>
                  <a:pt x="2560937" y="369332"/>
                </a:cubicBezTo>
                <a:cubicBezTo>
                  <a:pt x="2334911" y="428503"/>
                  <a:pt x="2190065" y="325418"/>
                  <a:pt x="2095312" y="369332"/>
                </a:cubicBezTo>
                <a:cubicBezTo>
                  <a:pt x="2000559" y="413246"/>
                  <a:pt x="1650211" y="308028"/>
                  <a:pt x="1280468" y="369332"/>
                </a:cubicBezTo>
                <a:cubicBezTo>
                  <a:pt x="910725" y="430636"/>
                  <a:pt x="1078947" y="344500"/>
                  <a:pt x="931250" y="369332"/>
                </a:cubicBezTo>
                <a:cubicBezTo>
                  <a:pt x="783553" y="394164"/>
                  <a:pt x="352135" y="290506"/>
                  <a:pt x="0" y="369332"/>
                </a:cubicBezTo>
                <a:cubicBezTo>
                  <a:pt x="-27785" y="229004"/>
                  <a:pt x="4708" y="171206"/>
                  <a:pt x="0" y="0"/>
                </a:cubicBezTo>
                <a:close/>
              </a:path>
            </a:pathLst>
          </a:custGeom>
          <a:solidFill>
            <a:srgbClr val="FDFCFE"/>
          </a:solidFill>
          <a:ln w="19050"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2222730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나눔스퀘어 네오 Bold" panose="00000800000000000000" pitchFamily="2" charset="-127"/>
              <a:buChar char="‣"/>
            </a:pPr>
            <a:r>
              <a:rPr lang="en-US" altLang="ko-KR" dirty="0"/>
              <a:t>Expected Improvement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78845A0-9DF8-A239-FBE4-658D2BFBF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52" y="2381668"/>
            <a:ext cx="5423870" cy="315626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589487C-01A0-5B7E-4693-D51A25C5A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080" y="2381237"/>
            <a:ext cx="5430000" cy="31133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C821BE2-5450-AACD-3169-13271711E282}"/>
              </a:ext>
            </a:extLst>
          </p:cNvPr>
          <p:cNvSpPr txBox="1"/>
          <p:nvPr/>
        </p:nvSpPr>
        <p:spPr>
          <a:xfrm>
            <a:off x="215757" y="5682644"/>
            <a:ext cx="5506860" cy="64633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Prefer exploitation</a:t>
            </a:r>
          </a:p>
          <a:p>
            <a:pPr algn="ctr"/>
            <a:r>
              <a:rPr lang="en-US" altLang="ko-KR" sz="1600" dirty="0">
                <a:solidFill>
                  <a:schemeClr val="accent1"/>
                </a:solidFill>
              </a:rPr>
              <a:t>Note that most points are around the peaks.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5315C4-56ED-C4C1-2276-EA42C16BB973}"/>
              </a:ext>
            </a:extLst>
          </p:cNvPr>
          <p:cNvSpPr txBox="1"/>
          <p:nvPr/>
        </p:nvSpPr>
        <p:spPr>
          <a:xfrm>
            <a:off x="6317551" y="5670515"/>
            <a:ext cx="5509059" cy="67058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Prefer exploration</a:t>
            </a:r>
          </a:p>
          <a:p>
            <a:pPr algn="ctr"/>
            <a:r>
              <a:rPr lang="en-US" altLang="ko-KR" sz="1600" dirty="0">
                <a:solidFill>
                  <a:schemeClr val="accent1"/>
                </a:solidFill>
              </a:rPr>
              <a:t>Note that most points are more spread out across the whole range.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2FB9448A-0E79-DC38-8AC4-6EF2C15D3DE5}"/>
              </a:ext>
            </a:extLst>
          </p:cNvPr>
          <p:cNvGrpSpPr/>
          <p:nvPr/>
        </p:nvGrpSpPr>
        <p:grpSpPr>
          <a:xfrm>
            <a:off x="2856521" y="1802431"/>
            <a:ext cx="6478958" cy="369332"/>
            <a:chOff x="2476072" y="1633540"/>
            <a:chExt cx="6478958" cy="369332"/>
          </a:xfrm>
        </p:grpSpPr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9AF4C598-2E78-5893-C8B4-DA2CB0C283B8}"/>
                </a:ext>
              </a:extLst>
            </p:cNvPr>
            <p:cNvSpPr/>
            <p:nvPr/>
          </p:nvSpPr>
          <p:spPr>
            <a:xfrm>
              <a:off x="2476072" y="1633540"/>
              <a:ext cx="6339155" cy="36933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782A73DB-7CE2-C59D-D52C-CC3BB4F87827}"/>
                </a:ext>
              </a:extLst>
            </p:cNvPr>
            <p:cNvGrpSpPr/>
            <p:nvPr/>
          </p:nvGrpSpPr>
          <p:grpSpPr>
            <a:xfrm>
              <a:off x="2692108" y="1633540"/>
              <a:ext cx="6262922" cy="369332"/>
              <a:chOff x="2692108" y="1633540"/>
              <a:chExt cx="6262922" cy="369332"/>
            </a:xfrm>
          </p:grpSpPr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B2BCC2E3-FD22-C58C-1E2B-73FD228153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108" y="1838754"/>
                <a:ext cx="26097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9948BC-95F9-EB2F-B444-2F39344D1D4F}"/>
                  </a:ext>
                </a:extLst>
              </p:cNvPr>
              <p:cNvSpPr txBox="1"/>
              <p:nvPr/>
            </p:nvSpPr>
            <p:spPr>
              <a:xfrm>
                <a:off x="2953085" y="1637349"/>
                <a:ext cx="8568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/>
                  <a:t>original</a:t>
                </a:r>
                <a:endParaRPr lang="ko-KR" altLang="en-US" sz="1600" dirty="0"/>
              </a:p>
            </p:txBody>
          </p:sp>
          <p:cxnSp>
            <p:nvCxnSpPr>
              <p:cNvPr id="32" name="직선 연결선 31">
                <a:extLst>
                  <a:ext uri="{FF2B5EF4-FFF2-40B4-BE49-F238E27FC236}">
                    <a16:creationId xmlns:a16="http://schemas.microsoft.com/office/drawing/2014/main" id="{2A7F439D-250D-FB0E-DAFA-F75988360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9908" y="1838754"/>
                <a:ext cx="260977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52A9DCC-07DC-9E99-C09F-8ECDE508A5B3}"/>
                  </a:ext>
                </a:extLst>
              </p:cNvPr>
              <p:cNvSpPr txBox="1"/>
              <p:nvPr/>
            </p:nvSpPr>
            <p:spPr>
              <a:xfrm>
                <a:off x="4025601" y="1637349"/>
                <a:ext cx="8568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/>
                  <a:t>mean</a:t>
                </a:r>
                <a:endParaRPr lang="ko-KR" altLang="en-US" sz="16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13844D-31FD-9F09-3182-33B11741A072}"/>
                  </a:ext>
                </a:extLst>
              </p:cNvPr>
              <p:cNvSpPr txBox="1"/>
              <p:nvPr/>
            </p:nvSpPr>
            <p:spPr>
              <a:xfrm>
                <a:off x="5158541" y="1637349"/>
                <a:ext cx="15932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/>
                  <a:t>credible interval</a:t>
                </a:r>
                <a:endParaRPr lang="ko-KR" altLang="en-US" sz="1600" dirty="0"/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058026E0-2464-8329-F063-D90CF2CA3230}"/>
                  </a:ext>
                </a:extLst>
              </p:cNvPr>
              <p:cNvSpPr/>
              <p:nvPr/>
            </p:nvSpPr>
            <p:spPr>
              <a:xfrm>
                <a:off x="4757800" y="1697468"/>
                <a:ext cx="420307" cy="241476"/>
              </a:xfrm>
              <a:prstGeom prst="rect">
                <a:avLst/>
              </a:prstGeom>
              <a:solidFill>
                <a:srgbClr val="E8F1F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1246D8-99E7-08AC-024E-692523034BCD}"/>
                  </a:ext>
                </a:extLst>
              </p:cNvPr>
              <p:cNvSpPr txBox="1"/>
              <p:nvPr/>
            </p:nvSpPr>
            <p:spPr>
              <a:xfrm>
                <a:off x="6720401" y="1637349"/>
                <a:ext cx="2234629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dirty="0"/>
                  <a:t>new observed points</a:t>
                </a:r>
                <a:endParaRPr lang="ko-KR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71D6305-424A-5CD8-72F3-D999060D326E}"/>
                      </a:ext>
                    </a:extLst>
                  </p:cNvPr>
                  <p:cNvSpPr txBox="1"/>
                  <p:nvPr/>
                </p:nvSpPr>
                <p:spPr>
                  <a:xfrm>
                    <a:off x="6720654" y="1633540"/>
                    <a:ext cx="14640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71D6305-424A-5CD8-72F3-D999060D32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20654" y="1633540"/>
                    <a:ext cx="14640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5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0" name="슬라이드 번호 개체 틀 39">
            <a:extLst>
              <a:ext uri="{FF2B5EF4-FFF2-40B4-BE49-F238E27FC236}">
                <a16:creationId xmlns:a16="http://schemas.microsoft.com/office/drawing/2014/main" id="{4A3C5ECA-9ED8-121A-8D74-2D77F46A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pPr/>
              <a:t>16</a:t>
            </a:fld>
            <a:r>
              <a:rPr lang="ko-KR" altLang="en-US"/>
              <a:t> </a:t>
            </a:r>
            <a:r>
              <a:rPr lang="en-US" altLang="ko-KR"/>
              <a:t>/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0452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00961-FBD2-FE20-E7CD-C4D17352D879}"/>
              </a:ext>
            </a:extLst>
          </p:cNvPr>
          <p:cNvSpPr txBox="1"/>
          <p:nvPr/>
        </p:nvSpPr>
        <p:spPr>
          <a:xfrm>
            <a:off x="215757" y="226031"/>
            <a:ext cx="11700554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 err="1">
                <a:solidFill>
                  <a:schemeClr val="tx2"/>
                </a:solidFill>
                <a:latin typeface="+mj-lt"/>
              </a:rPr>
              <a:t>ByaesianOptimization</a:t>
            </a:r>
            <a:r>
              <a:rPr lang="en-US" altLang="ko-KR" sz="3200" dirty="0">
                <a:solidFill>
                  <a:schemeClr val="tx2"/>
                </a:solidFill>
                <a:latin typeface="+mj-lt"/>
              </a:rPr>
              <a:t> (Python) – Acquisition Functions</a:t>
            </a:r>
            <a:endParaRPr lang="ko-KR" altLang="en-US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9F09B-AEB1-3A84-9CA0-3D3F658D4736}"/>
              </a:ext>
            </a:extLst>
          </p:cNvPr>
          <p:cNvSpPr txBox="1"/>
          <p:nvPr/>
        </p:nvSpPr>
        <p:spPr>
          <a:xfrm>
            <a:off x="215757" y="1099338"/>
            <a:ext cx="11640621" cy="369332"/>
          </a:xfrm>
          <a:custGeom>
            <a:avLst/>
            <a:gdLst>
              <a:gd name="connsiteX0" fmla="*/ 0 w 11640621"/>
              <a:gd name="connsiteY0" fmla="*/ 0 h 369332"/>
              <a:gd name="connsiteX1" fmla="*/ 582031 w 11640621"/>
              <a:gd name="connsiteY1" fmla="*/ 0 h 369332"/>
              <a:gd name="connsiteX2" fmla="*/ 1047656 w 11640621"/>
              <a:gd name="connsiteY2" fmla="*/ 0 h 369332"/>
              <a:gd name="connsiteX3" fmla="*/ 1629687 w 11640621"/>
              <a:gd name="connsiteY3" fmla="*/ 0 h 369332"/>
              <a:gd name="connsiteX4" fmla="*/ 1978906 w 11640621"/>
              <a:gd name="connsiteY4" fmla="*/ 0 h 369332"/>
              <a:gd name="connsiteX5" fmla="*/ 2328124 w 11640621"/>
              <a:gd name="connsiteY5" fmla="*/ 0 h 369332"/>
              <a:gd name="connsiteX6" fmla="*/ 2560937 w 11640621"/>
              <a:gd name="connsiteY6" fmla="*/ 0 h 369332"/>
              <a:gd name="connsiteX7" fmla="*/ 3026561 w 11640621"/>
              <a:gd name="connsiteY7" fmla="*/ 0 h 369332"/>
              <a:gd name="connsiteX8" fmla="*/ 3375780 w 11640621"/>
              <a:gd name="connsiteY8" fmla="*/ 0 h 369332"/>
              <a:gd name="connsiteX9" fmla="*/ 3841405 w 11640621"/>
              <a:gd name="connsiteY9" fmla="*/ 0 h 369332"/>
              <a:gd name="connsiteX10" fmla="*/ 4190624 w 11640621"/>
              <a:gd name="connsiteY10" fmla="*/ 0 h 369332"/>
              <a:gd name="connsiteX11" fmla="*/ 4772655 w 11640621"/>
              <a:gd name="connsiteY11" fmla="*/ 0 h 369332"/>
              <a:gd name="connsiteX12" fmla="*/ 5587498 w 11640621"/>
              <a:gd name="connsiteY12" fmla="*/ 0 h 369332"/>
              <a:gd name="connsiteX13" fmla="*/ 6053123 w 11640621"/>
              <a:gd name="connsiteY13" fmla="*/ 0 h 369332"/>
              <a:gd name="connsiteX14" fmla="*/ 6402342 w 11640621"/>
              <a:gd name="connsiteY14" fmla="*/ 0 h 369332"/>
              <a:gd name="connsiteX15" fmla="*/ 6867966 w 11640621"/>
              <a:gd name="connsiteY15" fmla="*/ 0 h 369332"/>
              <a:gd name="connsiteX16" fmla="*/ 7566404 w 11640621"/>
              <a:gd name="connsiteY16" fmla="*/ 0 h 369332"/>
              <a:gd name="connsiteX17" fmla="*/ 8032028 w 11640621"/>
              <a:gd name="connsiteY17" fmla="*/ 0 h 369332"/>
              <a:gd name="connsiteX18" fmla="*/ 8846872 w 11640621"/>
              <a:gd name="connsiteY18" fmla="*/ 0 h 369332"/>
              <a:gd name="connsiteX19" fmla="*/ 9196091 w 11640621"/>
              <a:gd name="connsiteY19" fmla="*/ 0 h 369332"/>
              <a:gd name="connsiteX20" fmla="*/ 9428903 w 11640621"/>
              <a:gd name="connsiteY20" fmla="*/ 0 h 369332"/>
              <a:gd name="connsiteX21" fmla="*/ 9778122 w 11640621"/>
              <a:gd name="connsiteY21" fmla="*/ 0 h 369332"/>
              <a:gd name="connsiteX22" fmla="*/ 10127340 w 11640621"/>
              <a:gd name="connsiteY22" fmla="*/ 0 h 369332"/>
              <a:gd name="connsiteX23" fmla="*/ 10592965 w 11640621"/>
              <a:gd name="connsiteY23" fmla="*/ 0 h 369332"/>
              <a:gd name="connsiteX24" fmla="*/ 10825778 w 11640621"/>
              <a:gd name="connsiteY24" fmla="*/ 0 h 369332"/>
              <a:gd name="connsiteX25" fmla="*/ 11640621 w 11640621"/>
              <a:gd name="connsiteY25" fmla="*/ 0 h 369332"/>
              <a:gd name="connsiteX26" fmla="*/ 11640621 w 11640621"/>
              <a:gd name="connsiteY26" fmla="*/ 369332 h 369332"/>
              <a:gd name="connsiteX27" fmla="*/ 10825778 w 11640621"/>
              <a:gd name="connsiteY27" fmla="*/ 369332 h 369332"/>
              <a:gd name="connsiteX28" fmla="*/ 10010934 w 11640621"/>
              <a:gd name="connsiteY28" fmla="*/ 369332 h 369332"/>
              <a:gd name="connsiteX29" fmla="*/ 9545309 w 11640621"/>
              <a:gd name="connsiteY29" fmla="*/ 369332 h 369332"/>
              <a:gd name="connsiteX30" fmla="*/ 9196091 w 11640621"/>
              <a:gd name="connsiteY30" fmla="*/ 369332 h 369332"/>
              <a:gd name="connsiteX31" fmla="*/ 8497653 w 11640621"/>
              <a:gd name="connsiteY31" fmla="*/ 369332 h 369332"/>
              <a:gd name="connsiteX32" fmla="*/ 7799216 w 11640621"/>
              <a:gd name="connsiteY32" fmla="*/ 369332 h 369332"/>
              <a:gd name="connsiteX33" fmla="*/ 6984373 w 11640621"/>
              <a:gd name="connsiteY33" fmla="*/ 369332 h 369332"/>
              <a:gd name="connsiteX34" fmla="*/ 6169529 w 11640621"/>
              <a:gd name="connsiteY34" fmla="*/ 369332 h 369332"/>
              <a:gd name="connsiteX35" fmla="*/ 5936717 w 11640621"/>
              <a:gd name="connsiteY35" fmla="*/ 369332 h 369332"/>
              <a:gd name="connsiteX36" fmla="*/ 5471092 w 11640621"/>
              <a:gd name="connsiteY36" fmla="*/ 369332 h 369332"/>
              <a:gd name="connsiteX37" fmla="*/ 5238279 w 11640621"/>
              <a:gd name="connsiteY37" fmla="*/ 369332 h 369332"/>
              <a:gd name="connsiteX38" fmla="*/ 4539842 w 11640621"/>
              <a:gd name="connsiteY38" fmla="*/ 369332 h 369332"/>
              <a:gd name="connsiteX39" fmla="*/ 4307030 w 11640621"/>
              <a:gd name="connsiteY39" fmla="*/ 369332 h 369332"/>
              <a:gd name="connsiteX40" fmla="*/ 3841405 w 11640621"/>
              <a:gd name="connsiteY40" fmla="*/ 369332 h 369332"/>
              <a:gd name="connsiteX41" fmla="*/ 3026561 w 11640621"/>
              <a:gd name="connsiteY41" fmla="*/ 369332 h 369332"/>
              <a:gd name="connsiteX42" fmla="*/ 2211718 w 11640621"/>
              <a:gd name="connsiteY42" fmla="*/ 369332 h 369332"/>
              <a:gd name="connsiteX43" fmla="*/ 1746093 w 11640621"/>
              <a:gd name="connsiteY43" fmla="*/ 369332 h 369332"/>
              <a:gd name="connsiteX44" fmla="*/ 1280468 w 11640621"/>
              <a:gd name="connsiteY44" fmla="*/ 369332 h 369332"/>
              <a:gd name="connsiteX45" fmla="*/ 931250 w 11640621"/>
              <a:gd name="connsiteY45" fmla="*/ 369332 h 369332"/>
              <a:gd name="connsiteX46" fmla="*/ 0 w 11640621"/>
              <a:gd name="connsiteY46" fmla="*/ 369332 h 369332"/>
              <a:gd name="connsiteX47" fmla="*/ 0 w 11640621"/>
              <a:gd name="connsiteY47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640621" h="369332" fill="none" extrusionOk="0">
                <a:moveTo>
                  <a:pt x="0" y="0"/>
                </a:moveTo>
                <a:cubicBezTo>
                  <a:pt x="197626" y="-62300"/>
                  <a:pt x="453376" y="46142"/>
                  <a:pt x="582031" y="0"/>
                </a:cubicBezTo>
                <a:cubicBezTo>
                  <a:pt x="710686" y="-46142"/>
                  <a:pt x="816208" y="999"/>
                  <a:pt x="1047656" y="0"/>
                </a:cubicBezTo>
                <a:cubicBezTo>
                  <a:pt x="1279105" y="-999"/>
                  <a:pt x="1469916" y="20782"/>
                  <a:pt x="1629687" y="0"/>
                </a:cubicBezTo>
                <a:cubicBezTo>
                  <a:pt x="1789458" y="-20782"/>
                  <a:pt x="1843586" y="1544"/>
                  <a:pt x="1978906" y="0"/>
                </a:cubicBezTo>
                <a:cubicBezTo>
                  <a:pt x="2114226" y="-1544"/>
                  <a:pt x="2241835" y="29874"/>
                  <a:pt x="2328124" y="0"/>
                </a:cubicBezTo>
                <a:cubicBezTo>
                  <a:pt x="2414413" y="-29874"/>
                  <a:pt x="2510526" y="13419"/>
                  <a:pt x="2560937" y="0"/>
                </a:cubicBezTo>
                <a:cubicBezTo>
                  <a:pt x="2611348" y="-13419"/>
                  <a:pt x="2863162" y="53287"/>
                  <a:pt x="3026561" y="0"/>
                </a:cubicBezTo>
                <a:cubicBezTo>
                  <a:pt x="3189960" y="-53287"/>
                  <a:pt x="3218679" y="41150"/>
                  <a:pt x="3375780" y="0"/>
                </a:cubicBezTo>
                <a:cubicBezTo>
                  <a:pt x="3532881" y="-41150"/>
                  <a:pt x="3617085" y="16378"/>
                  <a:pt x="3841405" y="0"/>
                </a:cubicBezTo>
                <a:cubicBezTo>
                  <a:pt x="4065725" y="-16378"/>
                  <a:pt x="4103246" y="25978"/>
                  <a:pt x="4190624" y="0"/>
                </a:cubicBezTo>
                <a:cubicBezTo>
                  <a:pt x="4278002" y="-25978"/>
                  <a:pt x="4591378" y="27551"/>
                  <a:pt x="4772655" y="0"/>
                </a:cubicBezTo>
                <a:cubicBezTo>
                  <a:pt x="4953932" y="-27551"/>
                  <a:pt x="5207973" y="23509"/>
                  <a:pt x="5587498" y="0"/>
                </a:cubicBezTo>
                <a:cubicBezTo>
                  <a:pt x="5967023" y="-23509"/>
                  <a:pt x="5937573" y="232"/>
                  <a:pt x="6053123" y="0"/>
                </a:cubicBezTo>
                <a:cubicBezTo>
                  <a:pt x="6168673" y="-232"/>
                  <a:pt x="6259422" y="23666"/>
                  <a:pt x="6402342" y="0"/>
                </a:cubicBezTo>
                <a:cubicBezTo>
                  <a:pt x="6545262" y="-23666"/>
                  <a:pt x="6698354" y="53429"/>
                  <a:pt x="6867966" y="0"/>
                </a:cubicBezTo>
                <a:cubicBezTo>
                  <a:pt x="7037578" y="-53429"/>
                  <a:pt x="7290870" y="19322"/>
                  <a:pt x="7566404" y="0"/>
                </a:cubicBezTo>
                <a:cubicBezTo>
                  <a:pt x="7841938" y="-19322"/>
                  <a:pt x="7827366" y="15876"/>
                  <a:pt x="8032028" y="0"/>
                </a:cubicBezTo>
                <a:cubicBezTo>
                  <a:pt x="8236690" y="-15876"/>
                  <a:pt x="8632949" y="5061"/>
                  <a:pt x="8846872" y="0"/>
                </a:cubicBezTo>
                <a:cubicBezTo>
                  <a:pt x="9060795" y="-5061"/>
                  <a:pt x="9115845" y="24402"/>
                  <a:pt x="9196091" y="0"/>
                </a:cubicBezTo>
                <a:cubicBezTo>
                  <a:pt x="9276337" y="-24402"/>
                  <a:pt x="9378936" y="23308"/>
                  <a:pt x="9428903" y="0"/>
                </a:cubicBezTo>
                <a:cubicBezTo>
                  <a:pt x="9478870" y="-23308"/>
                  <a:pt x="9624237" y="39981"/>
                  <a:pt x="9778122" y="0"/>
                </a:cubicBezTo>
                <a:cubicBezTo>
                  <a:pt x="9932007" y="-39981"/>
                  <a:pt x="10042302" y="18866"/>
                  <a:pt x="10127340" y="0"/>
                </a:cubicBezTo>
                <a:cubicBezTo>
                  <a:pt x="10212378" y="-18866"/>
                  <a:pt x="10470416" y="49287"/>
                  <a:pt x="10592965" y="0"/>
                </a:cubicBezTo>
                <a:cubicBezTo>
                  <a:pt x="10715514" y="-49287"/>
                  <a:pt x="10769836" y="10114"/>
                  <a:pt x="10825778" y="0"/>
                </a:cubicBezTo>
                <a:cubicBezTo>
                  <a:pt x="10881720" y="-10114"/>
                  <a:pt x="11283430" y="41368"/>
                  <a:pt x="11640621" y="0"/>
                </a:cubicBezTo>
                <a:cubicBezTo>
                  <a:pt x="11676575" y="81549"/>
                  <a:pt x="11599027" y="228560"/>
                  <a:pt x="11640621" y="369332"/>
                </a:cubicBezTo>
                <a:cubicBezTo>
                  <a:pt x="11362321" y="428202"/>
                  <a:pt x="11156326" y="322513"/>
                  <a:pt x="10825778" y="369332"/>
                </a:cubicBezTo>
                <a:cubicBezTo>
                  <a:pt x="10495230" y="416151"/>
                  <a:pt x="10278900" y="283713"/>
                  <a:pt x="10010934" y="369332"/>
                </a:cubicBezTo>
                <a:cubicBezTo>
                  <a:pt x="9742968" y="454951"/>
                  <a:pt x="9745720" y="354163"/>
                  <a:pt x="9545309" y="369332"/>
                </a:cubicBezTo>
                <a:cubicBezTo>
                  <a:pt x="9344899" y="384501"/>
                  <a:pt x="9366475" y="351236"/>
                  <a:pt x="9196091" y="369332"/>
                </a:cubicBezTo>
                <a:cubicBezTo>
                  <a:pt x="9025707" y="387428"/>
                  <a:pt x="8655772" y="347455"/>
                  <a:pt x="8497653" y="369332"/>
                </a:cubicBezTo>
                <a:cubicBezTo>
                  <a:pt x="8339534" y="391209"/>
                  <a:pt x="7957932" y="321049"/>
                  <a:pt x="7799216" y="369332"/>
                </a:cubicBezTo>
                <a:cubicBezTo>
                  <a:pt x="7640500" y="417615"/>
                  <a:pt x="7319832" y="355750"/>
                  <a:pt x="6984373" y="369332"/>
                </a:cubicBezTo>
                <a:cubicBezTo>
                  <a:pt x="6648914" y="382914"/>
                  <a:pt x="6365403" y="278359"/>
                  <a:pt x="6169529" y="369332"/>
                </a:cubicBezTo>
                <a:cubicBezTo>
                  <a:pt x="5973655" y="460305"/>
                  <a:pt x="6030444" y="361695"/>
                  <a:pt x="5936717" y="369332"/>
                </a:cubicBezTo>
                <a:cubicBezTo>
                  <a:pt x="5842990" y="376969"/>
                  <a:pt x="5635030" y="333246"/>
                  <a:pt x="5471092" y="369332"/>
                </a:cubicBezTo>
                <a:cubicBezTo>
                  <a:pt x="5307155" y="405418"/>
                  <a:pt x="5287395" y="361963"/>
                  <a:pt x="5238279" y="369332"/>
                </a:cubicBezTo>
                <a:cubicBezTo>
                  <a:pt x="5189163" y="376701"/>
                  <a:pt x="4712106" y="298163"/>
                  <a:pt x="4539842" y="369332"/>
                </a:cubicBezTo>
                <a:cubicBezTo>
                  <a:pt x="4367578" y="440501"/>
                  <a:pt x="4415549" y="357986"/>
                  <a:pt x="4307030" y="369332"/>
                </a:cubicBezTo>
                <a:cubicBezTo>
                  <a:pt x="4198511" y="380678"/>
                  <a:pt x="4015975" y="321137"/>
                  <a:pt x="3841405" y="369332"/>
                </a:cubicBezTo>
                <a:cubicBezTo>
                  <a:pt x="3666836" y="417527"/>
                  <a:pt x="3249290" y="276148"/>
                  <a:pt x="3026561" y="369332"/>
                </a:cubicBezTo>
                <a:cubicBezTo>
                  <a:pt x="2803832" y="462516"/>
                  <a:pt x="2544409" y="328746"/>
                  <a:pt x="2211718" y="369332"/>
                </a:cubicBezTo>
                <a:cubicBezTo>
                  <a:pt x="1879027" y="409918"/>
                  <a:pt x="1907573" y="360409"/>
                  <a:pt x="1746093" y="369332"/>
                </a:cubicBezTo>
                <a:cubicBezTo>
                  <a:pt x="1584614" y="378255"/>
                  <a:pt x="1381126" y="360160"/>
                  <a:pt x="1280468" y="369332"/>
                </a:cubicBezTo>
                <a:cubicBezTo>
                  <a:pt x="1179810" y="378504"/>
                  <a:pt x="1079519" y="365706"/>
                  <a:pt x="931250" y="369332"/>
                </a:cubicBezTo>
                <a:cubicBezTo>
                  <a:pt x="782981" y="372958"/>
                  <a:pt x="288560" y="362569"/>
                  <a:pt x="0" y="369332"/>
                </a:cubicBezTo>
                <a:cubicBezTo>
                  <a:pt x="-32155" y="202186"/>
                  <a:pt x="34067" y="91813"/>
                  <a:pt x="0" y="0"/>
                </a:cubicBezTo>
                <a:close/>
              </a:path>
              <a:path w="11640621" h="369332" stroke="0" extrusionOk="0">
                <a:moveTo>
                  <a:pt x="0" y="0"/>
                </a:moveTo>
                <a:cubicBezTo>
                  <a:pt x="265283" y="-58302"/>
                  <a:pt x="464794" y="49631"/>
                  <a:pt x="698437" y="0"/>
                </a:cubicBezTo>
                <a:cubicBezTo>
                  <a:pt x="932080" y="-49631"/>
                  <a:pt x="1328251" y="11084"/>
                  <a:pt x="1513281" y="0"/>
                </a:cubicBezTo>
                <a:cubicBezTo>
                  <a:pt x="1698311" y="-11084"/>
                  <a:pt x="2043400" y="32326"/>
                  <a:pt x="2328124" y="0"/>
                </a:cubicBezTo>
                <a:cubicBezTo>
                  <a:pt x="2612848" y="-32326"/>
                  <a:pt x="2767687" y="70749"/>
                  <a:pt x="3142968" y="0"/>
                </a:cubicBezTo>
                <a:cubicBezTo>
                  <a:pt x="3518249" y="-70749"/>
                  <a:pt x="3681468" y="36523"/>
                  <a:pt x="3957811" y="0"/>
                </a:cubicBezTo>
                <a:cubicBezTo>
                  <a:pt x="4234154" y="-36523"/>
                  <a:pt x="4407116" y="62069"/>
                  <a:pt x="4656248" y="0"/>
                </a:cubicBezTo>
                <a:cubicBezTo>
                  <a:pt x="4905380" y="-62069"/>
                  <a:pt x="5069800" y="1763"/>
                  <a:pt x="5238279" y="0"/>
                </a:cubicBezTo>
                <a:cubicBezTo>
                  <a:pt x="5406758" y="-1763"/>
                  <a:pt x="5469332" y="6900"/>
                  <a:pt x="5587498" y="0"/>
                </a:cubicBezTo>
                <a:cubicBezTo>
                  <a:pt x="5705664" y="-6900"/>
                  <a:pt x="6008430" y="81146"/>
                  <a:pt x="6402342" y="0"/>
                </a:cubicBezTo>
                <a:cubicBezTo>
                  <a:pt x="6796254" y="-81146"/>
                  <a:pt x="6673668" y="6745"/>
                  <a:pt x="6751560" y="0"/>
                </a:cubicBezTo>
                <a:cubicBezTo>
                  <a:pt x="6829452" y="-6745"/>
                  <a:pt x="7169240" y="67591"/>
                  <a:pt x="7333591" y="0"/>
                </a:cubicBezTo>
                <a:cubicBezTo>
                  <a:pt x="7497942" y="-67591"/>
                  <a:pt x="7768837" y="48596"/>
                  <a:pt x="8148435" y="0"/>
                </a:cubicBezTo>
                <a:cubicBezTo>
                  <a:pt x="8528033" y="-48596"/>
                  <a:pt x="8564038" y="6469"/>
                  <a:pt x="8846872" y="0"/>
                </a:cubicBezTo>
                <a:cubicBezTo>
                  <a:pt x="9129706" y="-6469"/>
                  <a:pt x="9401651" y="5238"/>
                  <a:pt x="9545309" y="0"/>
                </a:cubicBezTo>
                <a:cubicBezTo>
                  <a:pt x="9688967" y="-5238"/>
                  <a:pt x="9802033" y="29016"/>
                  <a:pt x="10010934" y="0"/>
                </a:cubicBezTo>
                <a:cubicBezTo>
                  <a:pt x="10219835" y="-29016"/>
                  <a:pt x="10312810" y="17515"/>
                  <a:pt x="10476559" y="0"/>
                </a:cubicBezTo>
                <a:cubicBezTo>
                  <a:pt x="10640309" y="-17515"/>
                  <a:pt x="11172608" y="57414"/>
                  <a:pt x="11640621" y="0"/>
                </a:cubicBezTo>
                <a:cubicBezTo>
                  <a:pt x="11654746" y="184086"/>
                  <a:pt x="11600227" y="292390"/>
                  <a:pt x="11640621" y="369332"/>
                </a:cubicBezTo>
                <a:cubicBezTo>
                  <a:pt x="11257248" y="460804"/>
                  <a:pt x="11051236" y="292387"/>
                  <a:pt x="10825778" y="369332"/>
                </a:cubicBezTo>
                <a:cubicBezTo>
                  <a:pt x="10600320" y="446277"/>
                  <a:pt x="10395183" y="366417"/>
                  <a:pt x="10127340" y="369332"/>
                </a:cubicBezTo>
                <a:cubicBezTo>
                  <a:pt x="9859497" y="372247"/>
                  <a:pt x="9685160" y="363762"/>
                  <a:pt x="9428903" y="369332"/>
                </a:cubicBezTo>
                <a:cubicBezTo>
                  <a:pt x="9172646" y="374902"/>
                  <a:pt x="8971147" y="347785"/>
                  <a:pt x="8614060" y="369332"/>
                </a:cubicBezTo>
                <a:cubicBezTo>
                  <a:pt x="8256973" y="390879"/>
                  <a:pt x="8173339" y="321220"/>
                  <a:pt x="8032028" y="369332"/>
                </a:cubicBezTo>
                <a:cubicBezTo>
                  <a:pt x="7890717" y="417444"/>
                  <a:pt x="7647875" y="301739"/>
                  <a:pt x="7333591" y="369332"/>
                </a:cubicBezTo>
                <a:cubicBezTo>
                  <a:pt x="7019307" y="436925"/>
                  <a:pt x="7004490" y="364268"/>
                  <a:pt x="6751560" y="369332"/>
                </a:cubicBezTo>
                <a:cubicBezTo>
                  <a:pt x="6498630" y="374396"/>
                  <a:pt x="6556518" y="340462"/>
                  <a:pt x="6402342" y="369332"/>
                </a:cubicBezTo>
                <a:cubicBezTo>
                  <a:pt x="6248166" y="398202"/>
                  <a:pt x="6028586" y="324557"/>
                  <a:pt x="5820311" y="369332"/>
                </a:cubicBezTo>
                <a:cubicBezTo>
                  <a:pt x="5612036" y="414107"/>
                  <a:pt x="5289080" y="359547"/>
                  <a:pt x="5121873" y="369332"/>
                </a:cubicBezTo>
                <a:cubicBezTo>
                  <a:pt x="4954666" y="379117"/>
                  <a:pt x="4650876" y="285685"/>
                  <a:pt x="4423436" y="369332"/>
                </a:cubicBezTo>
                <a:cubicBezTo>
                  <a:pt x="4195996" y="452979"/>
                  <a:pt x="3805910" y="361987"/>
                  <a:pt x="3608593" y="369332"/>
                </a:cubicBezTo>
                <a:cubicBezTo>
                  <a:pt x="3411276" y="376677"/>
                  <a:pt x="3433292" y="345903"/>
                  <a:pt x="3259374" y="369332"/>
                </a:cubicBezTo>
                <a:cubicBezTo>
                  <a:pt x="3085456" y="392761"/>
                  <a:pt x="2786963" y="310161"/>
                  <a:pt x="2560937" y="369332"/>
                </a:cubicBezTo>
                <a:cubicBezTo>
                  <a:pt x="2334911" y="428503"/>
                  <a:pt x="2190065" y="325418"/>
                  <a:pt x="2095312" y="369332"/>
                </a:cubicBezTo>
                <a:cubicBezTo>
                  <a:pt x="2000559" y="413246"/>
                  <a:pt x="1650211" y="308028"/>
                  <a:pt x="1280468" y="369332"/>
                </a:cubicBezTo>
                <a:cubicBezTo>
                  <a:pt x="910725" y="430636"/>
                  <a:pt x="1078947" y="344500"/>
                  <a:pt x="931250" y="369332"/>
                </a:cubicBezTo>
                <a:cubicBezTo>
                  <a:pt x="783553" y="394164"/>
                  <a:pt x="352135" y="290506"/>
                  <a:pt x="0" y="369332"/>
                </a:cubicBezTo>
                <a:cubicBezTo>
                  <a:pt x="-27785" y="229004"/>
                  <a:pt x="4708" y="171206"/>
                  <a:pt x="0" y="0"/>
                </a:cubicBezTo>
                <a:close/>
              </a:path>
            </a:pathLst>
          </a:custGeom>
          <a:solidFill>
            <a:srgbClr val="FDFCFE"/>
          </a:solidFill>
          <a:ln w="19050"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2222730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나눔스퀘어 네오 Bold" panose="00000800000000000000" pitchFamily="2" charset="-127"/>
              <a:buChar char="‣"/>
            </a:pPr>
            <a:r>
              <a:rPr lang="en-US" altLang="ko-KR" dirty="0"/>
              <a:t>Probability of Improvement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0AB668E-4F7B-E5F9-ED24-C177D8DDA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26" y="2426265"/>
            <a:ext cx="5436129" cy="311336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2BEE973-B4BC-B2CD-7517-23860D88B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353" y="2469632"/>
            <a:ext cx="5344357" cy="3099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C2BFA3-7F31-2E0B-991C-0F4DCAF760E1}"/>
              </a:ext>
            </a:extLst>
          </p:cNvPr>
          <p:cNvSpPr txBox="1"/>
          <p:nvPr/>
        </p:nvSpPr>
        <p:spPr>
          <a:xfrm>
            <a:off x="215757" y="5682644"/>
            <a:ext cx="5506860" cy="64633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Prefer exploitation</a:t>
            </a:r>
          </a:p>
          <a:p>
            <a:pPr algn="ctr"/>
            <a:r>
              <a:rPr lang="en-US" altLang="ko-KR" sz="1600" dirty="0">
                <a:solidFill>
                  <a:schemeClr val="accent1"/>
                </a:solidFill>
              </a:rPr>
              <a:t>Note that most points are around the peaks.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A1FB2A-6C2A-617C-48D4-57948D4D88C7}"/>
              </a:ext>
            </a:extLst>
          </p:cNvPr>
          <p:cNvSpPr txBox="1"/>
          <p:nvPr/>
        </p:nvSpPr>
        <p:spPr>
          <a:xfrm>
            <a:off x="6317551" y="5670515"/>
            <a:ext cx="5509059" cy="67058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Prefer exploration</a:t>
            </a:r>
          </a:p>
          <a:p>
            <a:pPr algn="ctr"/>
            <a:r>
              <a:rPr lang="en-US" altLang="ko-KR" sz="1600" dirty="0">
                <a:solidFill>
                  <a:schemeClr val="accent1"/>
                </a:solidFill>
              </a:rPr>
              <a:t>Note that most points are more spread out across the whole range.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F08F18E6-EC5C-00F2-534E-C86E4B6B0290}"/>
              </a:ext>
            </a:extLst>
          </p:cNvPr>
          <p:cNvGrpSpPr/>
          <p:nvPr/>
        </p:nvGrpSpPr>
        <p:grpSpPr>
          <a:xfrm>
            <a:off x="2856521" y="1802431"/>
            <a:ext cx="6478958" cy="369332"/>
            <a:chOff x="2476072" y="1633540"/>
            <a:chExt cx="6478958" cy="369332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3CAA0085-9805-FF14-BDEB-BC3CBA604B67}"/>
                </a:ext>
              </a:extLst>
            </p:cNvPr>
            <p:cNvSpPr/>
            <p:nvPr/>
          </p:nvSpPr>
          <p:spPr>
            <a:xfrm>
              <a:off x="2476072" y="1633540"/>
              <a:ext cx="6339155" cy="36933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E0F3F905-7137-30A5-C480-1F390B3662BD}"/>
                </a:ext>
              </a:extLst>
            </p:cNvPr>
            <p:cNvGrpSpPr/>
            <p:nvPr/>
          </p:nvGrpSpPr>
          <p:grpSpPr>
            <a:xfrm>
              <a:off x="2692108" y="1633540"/>
              <a:ext cx="6262922" cy="369332"/>
              <a:chOff x="2692108" y="1633540"/>
              <a:chExt cx="6262922" cy="369332"/>
            </a:xfrm>
          </p:grpSpPr>
          <p:cxnSp>
            <p:nvCxnSpPr>
              <p:cNvPr id="17" name="직선 연결선 16">
                <a:extLst>
                  <a:ext uri="{FF2B5EF4-FFF2-40B4-BE49-F238E27FC236}">
                    <a16:creationId xmlns:a16="http://schemas.microsoft.com/office/drawing/2014/main" id="{4831053A-9244-100D-75AE-BBA5D1FB73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108" y="1838754"/>
                <a:ext cx="26097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585449-4186-C6F3-3A75-3915B2941070}"/>
                  </a:ext>
                </a:extLst>
              </p:cNvPr>
              <p:cNvSpPr txBox="1"/>
              <p:nvPr/>
            </p:nvSpPr>
            <p:spPr>
              <a:xfrm>
                <a:off x="2953085" y="1637349"/>
                <a:ext cx="8568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/>
                  <a:t>original</a:t>
                </a:r>
                <a:endParaRPr lang="ko-KR" altLang="en-US" sz="1600" dirty="0"/>
              </a:p>
            </p:txBody>
          </p: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583DC5EF-B46B-6A39-984D-3CB3E0FE02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9908" y="1838754"/>
                <a:ext cx="260977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EEDF5E7-FE44-C94E-237A-B2D2402FF0E7}"/>
                  </a:ext>
                </a:extLst>
              </p:cNvPr>
              <p:cNvSpPr txBox="1"/>
              <p:nvPr/>
            </p:nvSpPr>
            <p:spPr>
              <a:xfrm>
                <a:off x="4025601" y="1637349"/>
                <a:ext cx="8568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/>
                  <a:t>mean</a:t>
                </a:r>
                <a:endParaRPr lang="ko-KR" altLang="en-US" sz="16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80D585-3CC6-5A47-B933-0391E8DC5D32}"/>
                  </a:ext>
                </a:extLst>
              </p:cNvPr>
              <p:cNvSpPr txBox="1"/>
              <p:nvPr/>
            </p:nvSpPr>
            <p:spPr>
              <a:xfrm>
                <a:off x="5158541" y="1637349"/>
                <a:ext cx="15932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/>
                  <a:t>credible interval</a:t>
                </a:r>
                <a:endParaRPr lang="ko-KR" altLang="en-US" sz="1600" dirty="0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97118CAC-5668-DD61-76D5-181424B569DA}"/>
                  </a:ext>
                </a:extLst>
              </p:cNvPr>
              <p:cNvSpPr/>
              <p:nvPr/>
            </p:nvSpPr>
            <p:spPr>
              <a:xfrm>
                <a:off x="4757800" y="1697468"/>
                <a:ext cx="420307" cy="241476"/>
              </a:xfrm>
              <a:prstGeom prst="rect">
                <a:avLst/>
              </a:prstGeom>
              <a:solidFill>
                <a:srgbClr val="E8F1F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83C609-B6C3-BE51-B940-5DD2E91FE397}"/>
                  </a:ext>
                </a:extLst>
              </p:cNvPr>
              <p:cNvSpPr txBox="1"/>
              <p:nvPr/>
            </p:nvSpPr>
            <p:spPr>
              <a:xfrm>
                <a:off x="6720401" y="1637349"/>
                <a:ext cx="2234629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dirty="0"/>
                  <a:t>new observed points</a:t>
                </a:r>
                <a:endParaRPr lang="ko-KR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E0591336-E4FC-6555-DE0D-CB07212EA75E}"/>
                      </a:ext>
                    </a:extLst>
                  </p:cNvPr>
                  <p:cNvSpPr txBox="1"/>
                  <p:nvPr/>
                </p:nvSpPr>
                <p:spPr>
                  <a:xfrm>
                    <a:off x="6720654" y="1633540"/>
                    <a:ext cx="14640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E0591336-E4FC-6555-DE0D-CB07212EA7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20654" y="1633540"/>
                    <a:ext cx="14640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5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7" name="슬라이드 번호 개체 틀 26">
            <a:extLst>
              <a:ext uri="{FF2B5EF4-FFF2-40B4-BE49-F238E27FC236}">
                <a16:creationId xmlns:a16="http://schemas.microsoft.com/office/drawing/2014/main" id="{428FE9F0-DA2D-50EF-27F6-64C489D9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pPr/>
              <a:t>17</a:t>
            </a:fld>
            <a:r>
              <a:rPr lang="ko-KR" altLang="en-US"/>
              <a:t> </a:t>
            </a:r>
            <a:r>
              <a:rPr lang="en-US" altLang="ko-KR"/>
              <a:t>/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2055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00961-FBD2-FE20-E7CD-C4D17352D879}"/>
              </a:ext>
            </a:extLst>
          </p:cNvPr>
          <p:cNvSpPr txBox="1"/>
          <p:nvPr/>
        </p:nvSpPr>
        <p:spPr>
          <a:xfrm>
            <a:off x="215757" y="226031"/>
            <a:ext cx="11700554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 err="1">
                <a:solidFill>
                  <a:schemeClr val="tx2"/>
                </a:solidFill>
                <a:latin typeface="+mj-lt"/>
              </a:rPr>
              <a:t>ByaesianOptimization</a:t>
            </a:r>
            <a:r>
              <a:rPr lang="en-US" altLang="ko-KR" sz="3200" dirty="0">
                <a:solidFill>
                  <a:schemeClr val="tx2"/>
                </a:solidFill>
                <a:latin typeface="+mj-lt"/>
              </a:rPr>
              <a:t> (Python) – Acquisition Functions</a:t>
            </a:r>
            <a:endParaRPr lang="ko-KR" altLang="en-US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9F09B-AEB1-3A84-9CA0-3D3F658D4736}"/>
              </a:ext>
            </a:extLst>
          </p:cNvPr>
          <p:cNvSpPr txBox="1"/>
          <p:nvPr/>
        </p:nvSpPr>
        <p:spPr>
          <a:xfrm>
            <a:off x="215757" y="1099338"/>
            <a:ext cx="11640621" cy="369332"/>
          </a:xfrm>
          <a:custGeom>
            <a:avLst/>
            <a:gdLst>
              <a:gd name="connsiteX0" fmla="*/ 0 w 11640621"/>
              <a:gd name="connsiteY0" fmla="*/ 0 h 369332"/>
              <a:gd name="connsiteX1" fmla="*/ 582031 w 11640621"/>
              <a:gd name="connsiteY1" fmla="*/ 0 h 369332"/>
              <a:gd name="connsiteX2" fmla="*/ 1047656 w 11640621"/>
              <a:gd name="connsiteY2" fmla="*/ 0 h 369332"/>
              <a:gd name="connsiteX3" fmla="*/ 1629687 w 11640621"/>
              <a:gd name="connsiteY3" fmla="*/ 0 h 369332"/>
              <a:gd name="connsiteX4" fmla="*/ 1978906 w 11640621"/>
              <a:gd name="connsiteY4" fmla="*/ 0 h 369332"/>
              <a:gd name="connsiteX5" fmla="*/ 2328124 w 11640621"/>
              <a:gd name="connsiteY5" fmla="*/ 0 h 369332"/>
              <a:gd name="connsiteX6" fmla="*/ 2560937 w 11640621"/>
              <a:gd name="connsiteY6" fmla="*/ 0 h 369332"/>
              <a:gd name="connsiteX7" fmla="*/ 3026561 w 11640621"/>
              <a:gd name="connsiteY7" fmla="*/ 0 h 369332"/>
              <a:gd name="connsiteX8" fmla="*/ 3375780 w 11640621"/>
              <a:gd name="connsiteY8" fmla="*/ 0 h 369332"/>
              <a:gd name="connsiteX9" fmla="*/ 3841405 w 11640621"/>
              <a:gd name="connsiteY9" fmla="*/ 0 h 369332"/>
              <a:gd name="connsiteX10" fmla="*/ 4190624 w 11640621"/>
              <a:gd name="connsiteY10" fmla="*/ 0 h 369332"/>
              <a:gd name="connsiteX11" fmla="*/ 4772655 w 11640621"/>
              <a:gd name="connsiteY11" fmla="*/ 0 h 369332"/>
              <a:gd name="connsiteX12" fmla="*/ 5587498 w 11640621"/>
              <a:gd name="connsiteY12" fmla="*/ 0 h 369332"/>
              <a:gd name="connsiteX13" fmla="*/ 6053123 w 11640621"/>
              <a:gd name="connsiteY13" fmla="*/ 0 h 369332"/>
              <a:gd name="connsiteX14" fmla="*/ 6402342 w 11640621"/>
              <a:gd name="connsiteY14" fmla="*/ 0 h 369332"/>
              <a:gd name="connsiteX15" fmla="*/ 6867966 w 11640621"/>
              <a:gd name="connsiteY15" fmla="*/ 0 h 369332"/>
              <a:gd name="connsiteX16" fmla="*/ 7566404 w 11640621"/>
              <a:gd name="connsiteY16" fmla="*/ 0 h 369332"/>
              <a:gd name="connsiteX17" fmla="*/ 8032028 w 11640621"/>
              <a:gd name="connsiteY17" fmla="*/ 0 h 369332"/>
              <a:gd name="connsiteX18" fmla="*/ 8846872 w 11640621"/>
              <a:gd name="connsiteY18" fmla="*/ 0 h 369332"/>
              <a:gd name="connsiteX19" fmla="*/ 9196091 w 11640621"/>
              <a:gd name="connsiteY19" fmla="*/ 0 h 369332"/>
              <a:gd name="connsiteX20" fmla="*/ 9428903 w 11640621"/>
              <a:gd name="connsiteY20" fmla="*/ 0 h 369332"/>
              <a:gd name="connsiteX21" fmla="*/ 9778122 w 11640621"/>
              <a:gd name="connsiteY21" fmla="*/ 0 h 369332"/>
              <a:gd name="connsiteX22" fmla="*/ 10127340 w 11640621"/>
              <a:gd name="connsiteY22" fmla="*/ 0 h 369332"/>
              <a:gd name="connsiteX23" fmla="*/ 10592965 w 11640621"/>
              <a:gd name="connsiteY23" fmla="*/ 0 h 369332"/>
              <a:gd name="connsiteX24" fmla="*/ 10825778 w 11640621"/>
              <a:gd name="connsiteY24" fmla="*/ 0 h 369332"/>
              <a:gd name="connsiteX25" fmla="*/ 11640621 w 11640621"/>
              <a:gd name="connsiteY25" fmla="*/ 0 h 369332"/>
              <a:gd name="connsiteX26" fmla="*/ 11640621 w 11640621"/>
              <a:gd name="connsiteY26" fmla="*/ 369332 h 369332"/>
              <a:gd name="connsiteX27" fmla="*/ 10825778 w 11640621"/>
              <a:gd name="connsiteY27" fmla="*/ 369332 h 369332"/>
              <a:gd name="connsiteX28" fmla="*/ 10010934 w 11640621"/>
              <a:gd name="connsiteY28" fmla="*/ 369332 h 369332"/>
              <a:gd name="connsiteX29" fmla="*/ 9545309 w 11640621"/>
              <a:gd name="connsiteY29" fmla="*/ 369332 h 369332"/>
              <a:gd name="connsiteX30" fmla="*/ 9196091 w 11640621"/>
              <a:gd name="connsiteY30" fmla="*/ 369332 h 369332"/>
              <a:gd name="connsiteX31" fmla="*/ 8497653 w 11640621"/>
              <a:gd name="connsiteY31" fmla="*/ 369332 h 369332"/>
              <a:gd name="connsiteX32" fmla="*/ 7799216 w 11640621"/>
              <a:gd name="connsiteY32" fmla="*/ 369332 h 369332"/>
              <a:gd name="connsiteX33" fmla="*/ 6984373 w 11640621"/>
              <a:gd name="connsiteY33" fmla="*/ 369332 h 369332"/>
              <a:gd name="connsiteX34" fmla="*/ 6169529 w 11640621"/>
              <a:gd name="connsiteY34" fmla="*/ 369332 h 369332"/>
              <a:gd name="connsiteX35" fmla="*/ 5936717 w 11640621"/>
              <a:gd name="connsiteY35" fmla="*/ 369332 h 369332"/>
              <a:gd name="connsiteX36" fmla="*/ 5471092 w 11640621"/>
              <a:gd name="connsiteY36" fmla="*/ 369332 h 369332"/>
              <a:gd name="connsiteX37" fmla="*/ 5238279 w 11640621"/>
              <a:gd name="connsiteY37" fmla="*/ 369332 h 369332"/>
              <a:gd name="connsiteX38" fmla="*/ 4539842 w 11640621"/>
              <a:gd name="connsiteY38" fmla="*/ 369332 h 369332"/>
              <a:gd name="connsiteX39" fmla="*/ 4307030 w 11640621"/>
              <a:gd name="connsiteY39" fmla="*/ 369332 h 369332"/>
              <a:gd name="connsiteX40" fmla="*/ 3841405 w 11640621"/>
              <a:gd name="connsiteY40" fmla="*/ 369332 h 369332"/>
              <a:gd name="connsiteX41" fmla="*/ 3026561 w 11640621"/>
              <a:gd name="connsiteY41" fmla="*/ 369332 h 369332"/>
              <a:gd name="connsiteX42" fmla="*/ 2211718 w 11640621"/>
              <a:gd name="connsiteY42" fmla="*/ 369332 h 369332"/>
              <a:gd name="connsiteX43" fmla="*/ 1746093 w 11640621"/>
              <a:gd name="connsiteY43" fmla="*/ 369332 h 369332"/>
              <a:gd name="connsiteX44" fmla="*/ 1280468 w 11640621"/>
              <a:gd name="connsiteY44" fmla="*/ 369332 h 369332"/>
              <a:gd name="connsiteX45" fmla="*/ 931250 w 11640621"/>
              <a:gd name="connsiteY45" fmla="*/ 369332 h 369332"/>
              <a:gd name="connsiteX46" fmla="*/ 0 w 11640621"/>
              <a:gd name="connsiteY46" fmla="*/ 369332 h 369332"/>
              <a:gd name="connsiteX47" fmla="*/ 0 w 11640621"/>
              <a:gd name="connsiteY47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640621" h="369332" fill="none" extrusionOk="0">
                <a:moveTo>
                  <a:pt x="0" y="0"/>
                </a:moveTo>
                <a:cubicBezTo>
                  <a:pt x="197626" y="-62300"/>
                  <a:pt x="453376" y="46142"/>
                  <a:pt x="582031" y="0"/>
                </a:cubicBezTo>
                <a:cubicBezTo>
                  <a:pt x="710686" y="-46142"/>
                  <a:pt x="816208" y="999"/>
                  <a:pt x="1047656" y="0"/>
                </a:cubicBezTo>
                <a:cubicBezTo>
                  <a:pt x="1279105" y="-999"/>
                  <a:pt x="1469916" y="20782"/>
                  <a:pt x="1629687" y="0"/>
                </a:cubicBezTo>
                <a:cubicBezTo>
                  <a:pt x="1789458" y="-20782"/>
                  <a:pt x="1843586" y="1544"/>
                  <a:pt x="1978906" y="0"/>
                </a:cubicBezTo>
                <a:cubicBezTo>
                  <a:pt x="2114226" y="-1544"/>
                  <a:pt x="2241835" y="29874"/>
                  <a:pt x="2328124" y="0"/>
                </a:cubicBezTo>
                <a:cubicBezTo>
                  <a:pt x="2414413" y="-29874"/>
                  <a:pt x="2510526" y="13419"/>
                  <a:pt x="2560937" y="0"/>
                </a:cubicBezTo>
                <a:cubicBezTo>
                  <a:pt x="2611348" y="-13419"/>
                  <a:pt x="2863162" y="53287"/>
                  <a:pt x="3026561" y="0"/>
                </a:cubicBezTo>
                <a:cubicBezTo>
                  <a:pt x="3189960" y="-53287"/>
                  <a:pt x="3218679" y="41150"/>
                  <a:pt x="3375780" y="0"/>
                </a:cubicBezTo>
                <a:cubicBezTo>
                  <a:pt x="3532881" y="-41150"/>
                  <a:pt x="3617085" y="16378"/>
                  <a:pt x="3841405" y="0"/>
                </a:cubicBezTo>
                <a:cubicBezTo>
                  <a:pt x="4065725" y="-16378"/>
                  <a:pt x="4103246" y="25978"/>
                  <a:pt x="4190624" y="0"/>
                </a:cubicBezTo>
                <a:cubicBezTo>
                  <a:pt x="4278002" y="-25978"/>
                  <a:pt x="4591378" y="27551"/>
                  <a:pt x="4772655" y="0"/>
                </a:cubicBezTo>
                <a:cubicBezTo>
                  <a:pt x="4953932" y="-27551"/>
                  <a:pt x="5207973" y="23509"/>
                  <a:pt x="5587498" y="0"/>
                </a:cubicBezTo>
                <a:cubicBezTo>
                  <a:pt x="5967023" y="-23509"/>
                  <a:pt x="5937573" y="232"/>
                  <a:pt x="6053123" y="0"/>
                </a:cubicBezTo>
                <a:cubicBezTo>
                  <a:pt x="6168673" y="-232"/>
                  <a:pt x="6259422" y="23666"/>
                  <a:pt x="6402342" y="0"/>
                </a:cubicBezTo>
                <a:cubicBezTo>
                  <a:pt x="6545262" y="-23666"/>
                  <a:pt x="6698354" y="53429"/>
                  <a:pt x="6867966" y="0"/>
                </a:cubicBezTo>
                <a:cubicBezTo>
                  <a:pt x="7037578" y="-53429"/>
                  <a:pt x="7290870" y="19322"/>
                  <a:pt x="7566404" y="0"/>
                </a:cubicBezTo>
                <a:cubicBezTo>
                  <a:pt x="7841938" y="-19322"/>
                  <a:pt x="7827366" y="15876"/>
                  <a:pt x="8032028" y="0"/>
                </a:cubicBezTo>
                <a:cubicBezTo>
                  <a:pt x="8236690" y="-15876"/>
                  <a:pt x="8632949" y="5061"/>
                  <a:pt x="8846872" y="0"/>
                </a:cubicBezTo>
                <a:cubicBezTo>
                  <a:pt x="9060795" y="-5061"/>
                  <a:pt x="9115845" y="24402"/>
                  <a:pt x="9196091" y="0"/>
                </a:cubicBezTo>
                <a:cubicBezTo>
                  <a:pt x="9276337" y="-24402"/>
                  <a:pt x="9378936" y="23308"/>
                  <a:pt x="9428903" y="0"/>
                </a:cubicBezTo>
                <a:cubicBezTo>
                  <a:pt x="9478870" y="-23308"/>
                  <a:pt x="9624237" y="39981"/>
                  <a:pt x="9778122" y="0"/>
                </a:cubicBezTo>
                <a:cubicBezTo>
                  <a:pt x="9932007" y="-39981"/>
                  <a:pt x="10042302" y="18866"/>
                  <a:pt x="10127340" y="0"/>
                </a:cubicBezTo>
                <a:cubicBezTo>
                  <a:pt x="10212378" y="-18866"/>
                  <a:pt x="10470416" y="49287"/>
                  <a:pt x="10592965" y="0"/>
                </a:cubicBezTo>
                <a:cubicBezTo>
                  <a:pt x="10715514" y="-49287"/>
                  <a:pt x="10769836" y="10114"/>
                  <a:pt x="10825778" y="0"/>
                </a:cubicBezTo>
                <a:cubicBezTo>
                  <a:pt x="10881720" y="-10114"/>
                  <a:pt x="11283430" y="41368"/>
                  <a:pt x="11640621" y="0"/>
                </a:cubicBezTo>
                <a:cubicBezTo>
                  <a:pt x="11676575" y="81549"/>
                  <a:pt x="11599027" y="228560"/>
                  <a:pt x="11640621" y="369332"/>
                </a:cubicBezTo>
                <a:cubicBezTo>
                  <a:pt x="11362321" y="428202"/>
                  <a:pt x="11156326" y="322513"/>
                  <a:pt x="10825778" y="369332"/>
                </a:cubicBezTo>
                <a:cubicBezTo>
                  <a:pt x="10495230" y="416151"/>
                  <a:pt x="10278900" y="283713"/>
                  <a:pt x="10010934" y="369332"/>
                </a:cubicBezTo>
                <a:cubicBezTo>
                  <a:pt x="9742968" y="454951"/>
                  <a:pt x="9745720" y="354163"/>
                  <a:pt x="9545309" y="369332"/>
                </a:cubicBezTo>
                <a:cubicBezTo>
                  <a:pt x="9344899" y="384501"/>
                  <a:pt x="9366475" y="351236"/>
                  <a:pt x="9196091" y="369332"/>
                </a:cubicBezTo>
                <a:cubicBezTo>
                  <a:pt x="9025707" y="387428"/>
                  <a:pt x="8655772" y="347455"/>
                  <a:pt x="8497653" y="369332"/>
                </a:cubicBezTo>
                <a:cubicBezTo>
                  <a:pt x="8339534" y="391209"/>
                  <a:pt x="7957932" y="321049"/>
                  <a:pt x="7799216" y="369332"/>
                </a:cubicBezTo>
                <a:cubicBezTo>
                  <a:pt x="7640500" y="417615"/>
                  <a:pt x="7319832" y="355750"/>
                  <a:pt x="6984373" y="369332"/>
                </a:cubicBezTo>
                <a:cubicBezTo>
                  <a:pt x="6648914" y="382914"/>
                  <a:pt x="6365403" y="278359"/>
                  <a:pt x="6169529" y="369332"/>
                </a:cubicBezTo>
                <a:cubicBezTo>
                  <a:pt x="5973655" y="460305"/>
                  <a:pt x="6030444" y="361695"/>
                  <a:pt x="5936717" y="369332"/>
                </a:cubicBezTo>
                <a:cubicBezTo>
                  <a:pt x="5842990" y="376969"/>
                  <a:pt x="5635030" y="333246"/>
                  <a:pt x="5471092" y="369332"/>
                </a:cubicBezTo>
                <a:cubicBezTo>
                  <a:pt x="5307155" y="405418"/>
                  <a:pt x="5287395" y="361963"/>
                  <a:pt x="5238279" y="369332"/>
                </a:cubicBezTo>
                <a:cubicBezTo>
                  <a:pt x="5189163" y="376701"/>
                  <a:pt x="4712106" y="298163"/>
                  <a:pt x="4539842" y="369332"/>
                </a:cubicBezTo>
                <a:cubicBezTo>
                  <a:pt x="4367578" y="440501"/>
                  <a:pt x="4415549" y="357986"/>
                  <a:pt x="4307030" y="369332"/>
                </a:cubicBezTo>
                <a:cubicBezTo>
                  <a:pt x="4198511" y="380678"/>
                  <a:pt x="4015975" y="321137"/>
                  <a:pt x="3841405" y="369332"/>
                </a:cubicBezTo>
                <a:cubicBezTo>
                  <a:pt x="3666836" y="417527"/>
                  <a:pt x="3249290" y="276148"/>
                  <a:pt x="3026561" y="369332"/>
                </a:cubicBezTo>
                <a:cubicBezTo>
                  <a:pt x="2803832" y="462516"/>
                  <a:pt x="2544409" y="328746"/>
                  <a:pt x="2211718" y="369332"/>
                </a:cubicBezTo>
                <a:cubicBezTo>
                  <a:pt x="1879027" y="409918"/>
                  <a:pt x="1907573" y="360409"/>
                  <a:pt x="1746093" y="369332"/>
                </a:cubicBezTo>
                <a:cubicBezTo>
                  <a:pt x="1584614" y="378255"/>
                  <a:pt x="1381126" y="360160"/>
                  <a:pt x="1280468" y="369332"/>
                </a:cubicBezTo>
                <a:cubicBezTo>
                  <a:pt x="1179810" y="378504"/>
                  <a:pt x="1079519" y="365706"/>
                  <a:pt x="931250" y="369332"/>
                </a:cubicBezTo>
                <a:cubicBezTo>
                  <a:pt x="782981" y="372958"/>
                  <a:pt x="288560" y="362569"/>
                  <a:pt x="0" y="369332"/>
                </a:cubicBezTo>
                <a:cubicBezTo>
                  <a:pt x="-32155" y="202186"/>
                  <a:pt x="34067" y="91813"/>
                  <a:pt x="0" y="0"/>
                </a:cubicBezTo>
                <a:close/>
              </a:path>
              <a:path w="11640621" h="369332" stroke="0" extrusionOk="0">
                <a:moveTo>
                  <a:pt x="0" y="0"/>
                </a:moveTo>
                <a:cubicBezTo>
                  <a:pt x="265283" y="-58302"/>
                  <a:pt x="464794" y="49631"/>
                  <a:pt x="698437" y="0"/>
                </a:cubicBezTo>
                <a:cubicBezTo>
                  <a:pt x="932080" y="-49631"/>
                  <a:pt x="1328251" y="11084"/>
                  <a:pt x="1513281" y="0"/>
                </a:cubicBezTo>
                <a:cubicBezTo>
                  <a:pt x="1698311" y="-11084"/>
                  <a:pt x="2043400" y="32326"/>
                  <a:pt x="2328124" y="0"/>
                </a:cubicBezTo>
                <a:cubicBezTo>
                  <a:pt x="2612848" y="-32326"/>
                  <a:pt x="2767687" y="70749"/>
                  <a:pt x="3142968" y="0"/>
                </a:cubicBezTo>
                <a:cubicBezTo>
                  <a:pt x="3518249" y="-70749"/>
                  <a:pt x="3681468" y="36523"/>
                  <a:pt x="3957811" y="0"/>
                </a:cubicBezTo>
                <a:cubicBezTo>
                  <a:pt x="4234154" y="-36523"/>
                  <a:pt x="4407116" y="62069"/>
                  <a:pt x="4656248" y="0"/>
                </a:cubicBezTo>
                <a:cubicBezTo>
                  <a:pt x="4905380" y="-62069"/>
                  <a:pt x="5069800" y="1763"/>
                  <a:pt x="5238279" y="0"/>
                </a:cubicBezTo>
                <a:cubicBezTo>
                  <a:pt x="5406758" y="-1763"/>
                  <a:pt x="5469332" y="6900"/>
                  <a:pt x="5587498" y="0"/>
                </a:cubicBezTo>
                <a:cubicBezTo>
                  <a:pt x="5705664" y="-6900"/>
                  <a:pt x="6008430" y="81146"/>
                  <a:pt x="6402342" y="0"/>
                </a:cubicBezTo>
                <a:cubicBezTo>
                  <a:pt x="6796254" y="-81146"/>
                  <a:pt x="6673668" y="6745"/>
                  <a:pt x="6751560" y="0"/>
                </a:cubicBezTo>
                <a:cubicBezTo>
                  <a:pt x="6829452" y="-6745"/>
                  <a:pt x="7169240" y="67591"/>
                  <a:pt x="7333591" y="0"/>
                </a:cubicBezTo>
                <a:cubicBezTo>
                  <a:pt x="7497942" y="-67591"/>
                  <a:pt x="7768837" y="48596"/>
                  <a:pt x="8148435" y="0"/>
                </a:cubicBezTo>
                <a:cubicBezTo>
                  <a:pt x="8528033" y="-48596"/>
                  <a:pt x="8564038" y="6469"/>
                  <a:pt x="8846872" y="0"/>
                </a:cubicBezTo>
                <a:cubicBezTo>
                  <a:pt x="9129706" y="-6469"/>
                  <a:pt x="9401651" y="5238"/>
                  <a:pt x="9545309" y="0"/>
                </a:cubicBezTo>
                <a:cubicBezTo>
                  <a:pt x="9688967" y="-5238"/>
                  <a:pt x="9802033" y="29016"/>
                  <a:pt x="10010934" y="0"/>
                </a:cubicBezTo>
                <a:cubicBezTo>
                  <a:pt x="10219835" y="-29016"/>
                  <a:pt x="10312810" y="17515"/>
                  <a:pt x="10476559" y="0"/>
                </a:cubicBezTo>
                <a:cubicBezTo>
                  <a:pt x="10640309" y="-17515"/>
                  <a:pt x="11172608" y="57414"/>
                  <a:pt x="11640621" y="0"/>
                </a:cubicBezTo>
                <a:cubicBezTo>
                  <a:pt x="11654746" y="184086"/>
                  <a:pt x="11600227" y="292390"/>
                  <a:pt x="11640621" y="369332"/>
                </a:cubicBezTo>
                <a:cubicBezTo>
                  <a:pt x="11257248" y="460804"/>
                  <a:pt x="11051236" y="292387"/>
                  <a:pt x="10825778" y="369332"/>
                </a:cubicBezTo>
                <a:cubicBezTo>
                  <a:pt x="10600320" y="446277"/>
                  <a:pt x="10395183" y="366417"/>
                  <a:pt x="10127340" y="369332"/>
                </a:cubicBezTo>
                <a:cubicBezTo>
                  <a:pt x="9859497" y="372247"/>
                  <a:pt x="9685160" y="363762"/>
                  <a:pt x="9428903" y="369332"/>
                </a:cubicBezTo>
                <a:cubicBezTo>
                  <a:pt x="9172646" y="374902"/>
                  <a:pt x="8971147" y="347785"/>
                  <a:pt x="8614060" y="369332"/>
                </a:cubicBezTo>
                <a:cubicBezTo>
                  <a:pt x="8256973" y="390879"/>
                  <a:pt x="8173339" y="321220"/>
                  <a:pt x="8032028" y="369332"/>
                </a:cubicBezTo>
                <a:cubicBezTo>
                  <a:pt x="7890717" y="417444"/>
                  <a:pt x="7647875" y="301739"/>
                  <a:pt x="7333591" y="369332"/>
                </a:cubicBezTo>
                <a:cubicBezTo>
                  <a:pt x="7019307" y="436925"/>
                  <a:pt x="7004490" y="364268"/>
                  <a:pt x="6751560" y="369332"/>
                </a:cubicBezTo>
                <a:cubicBezTo>
                  <a:pt x="6498630" y="374396"/>
                  <a:pt x="6556518" y="340462"/>
                  <a:pt x="6402342" y="369332"/>
                </a:cubicBezTo>
                <a:cubicBezTo>
                  <a:pt x="6248166" y="398202"/>
                  <a:pt x="6028586" y="324557"/>
                  <a:pt x="5820311" y="369332"/>
                </a:cubicBezTo>
                <a:cubicBezTo>
                  <a:pt x="5612036" y="414107"/>
                  <a:pt x="5289080" y="359547"/>
                  <a:pt x="5121873" y="369332"/>
                </a:cubicBezTo>
                <a:cubicBezTo>
                  <a:pt x="4954666" y="379117"/>
                  <a:pt x="4650876" y="285685"/>
                  <a:pt x="4423436" y="369332"/>
                </a:cubicBezTo>
                <a:cubicBezTo>
                  <a:pt x="4195996" y="452979"/>
                  <a:pt x="3805910" y="361987"/>
                  <a:pt x="3608593" y="369332"/>
                </a:cubicBezTo>
                <a:cubicBezTo>
                  <a:pt x="3411276" y="376677"/>
                  <a:pt x="3433292" y="345903"/>
                  <a:pt x="3259374" y="369332"/>
                </a:cubicBezTo>
                <a:cubicBezTo>
                  <a:pt x="3085456" y="392761"/>
                  <a:pt x="2786963" y="310161"/>
                  <a:pt x="2560937" y="369332"/>
                </a:cubicBezTo>
                <a:cubicBezTo>
                  <a:pt x="2334911" y="428503"/>
                  <a:pt x="2190065" y="325418"/>
                  <a:pt x="2095312" y="369332"/>
                </a:cubicBezTo>
                <a:cubicBezTo>
                  <a:pt x="2000559" y="413246"/>
                  <a:pt x="1650211" y="308028"/>
                  <a:pt x="1280468" y="369332"/>
                </a:cubicBezTo>
                <a:cubicBezTo>
                  <a:pt x="910725" y="430636"/>
                  <a:pt x="1078947" y="344500"/>
                  <a:pt x="931250" y="369332"/>
                </a:cubicBezTo>
                <a:cubicBezTo>
                  <a:pt x="783553" y="394164"/>
                  <a:pt x="352135" y="290506"/>
                  <a:pt x="0" y="369332"/>
                </a:cubicBezTo>
                <a:cubicBezTo>
                  <a:pt x="-27785" y="229004"/>
                  <a:pt x="4708" y="171206"/>
                  <a:pt x="0" y="0"/>
                </a:cubicBezTo>
                <a:close/>
              </a:path>
            </a:pathLst>
          </a:custGeom>
          <a:solidFill>
            <a:srgbClr val="FDFCFE"/>
          </a:solidFill>
          <a:ln w="19050"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2222730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나눔스퀘어 네오 Bold" panose="00000800000000000000" pitchFamily="2" charset="-127"/>
              <a:buChar char="‣"/>
            </a:pPr>
            <a:r>
              <a:rPr lang="en-US" altLang="ko-KR" dirty="0"/>
              <a:t>https://github.com/bayesian-optimization/BayesianOptimization/blob/master/examples/exploitation_vs_exploration.ipynb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08B80-54C7-50F6-1A97-BD371074294B}"/>
              </a:ext>
            </a:extLst>
          </p:cNvPr>
          <p:cNvSpPr txBox="1"/>
          <p:nvPr/>
        </p:nvSpPr>
        <p:spPr>
          <a:xfrm>
            <a:off x="388055" y="2586786"/>
            <a:ext cx="2156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Prefer exploitation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5CE4A8-8472-08C9-1085-EC6B5A6FEE5E}"/>
              </a:ext>
            </a:extLst>
          </p:cNvPr>
          <p:cNvSpPr txBox="1"/>
          <p:nvPr/>
        </p:nvSpPr>
        <p:spPr>
          <a:xfrm>
            <a:off x="388055" y="4971944"/>
            <a:ext cx="2156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Prefer exploration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ECCB5D2-B31E-2DF0-913C-E613CF30C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740" y="1742752"/>
            <a:ext cx="9096375" cy="2057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3B58944-B4AD-416B-4422-0E919DB2E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990" y="4099084"/>
            <a:ext cx="9001125" cy="211455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89BD8E6D-AA72-9924-9A04-05F2577917DA}"/>
              </a:ext>
            </a:extLst>
          </p:cNvPr>
          <p:cNvSpPr/>
          <p:nvPr/>
        </p:nvSpPr>
        <p:spPr>
          <a:xfrm>
            <a:off x="6533074" y="2966392"/>
            <a:ext cx="761573" cy="208321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ysDash"/>
          </a:ln>
          <a:effectLst>
            <a:glow rad="254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DF28E94-8649-984C-36A8-42E15FFB2FF0}"/>
              </a:ext>
            </a:extLst>
          </p:cNvPr>
          <p:cNvSpPr/>
          <p:nvPr/>
        </p:nvSpPr>
        <p:spPr>
          <a:xfrm>
            <a:off x="6491977" y="5361824"/>
            <a:ext cx="761573" cy="208321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ysDash"/>
          </a:ln>
          <a:effectLst>
            <a:glow rad="254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0AD9602-F6A1-0B60-9201-22B489D8A46F}"/>
              </a:ext>
            </a:extLst>
          </p:cNvPr>
          <p:cNvSpPr/>
          <p:nvPr/>
        </p:nvSpPr>
        <p:spPr>
          <a:xfrm>
            <a:off x="5730404" y="2976666"/>
            <a:ext cx="761573" cy="208321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F06DA-44E9-B533-60C6-2F84DAE1D9C5}"/>
              </a:ext>
            </a:extLst>
          </p:cNvPr>
          <p:cNvSpPr txBox="1"/>
          <p:nvPr/>
        </p:nvSpPr>
        <p:spPr>
          <a:xfrm>
            <a:off x="6491977" y="2498183"/>
            <a:ext cx="1665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accent2"/>
                </a:solidFill>
              </a:rPr>
              <a:t>“</a:t>
            </a:r>
            <a:r>
              <a:rPr lang="en-US" altLang="ko-KR" sz="1600" dirty="0" err="1">
                <a:solidFill>
                  <a:schemeClr val="accent2"/>
                </a:solidFill>
              </a:rPr>
              <a:t>ucb</a:t>
            </a:r>
            <a:r>
              <a:rPr lang="en-US" altLang="ko-KR" sz="1600" dirty="0">
                <a:solidFill>
                  <a:schemeClr val="accent2"/>
                </a:solidFill>
              </a:rPr>
              <a:t>”, “</a:t>
            </a:r>
            <a:r>
              <a:rPr lang="en-US" altLang="ko-KR" sz="1600" dirty="0" err="1">
                <a:solidFill>
                  <a:schemeClr val="accent2"/>
                </a:solidFill>
              </a:rPr>
              <a:t>ei</a:t>
            </a:r>
            <a:r>
              <a:rPr lang="en-US" altLang="ko-KR" sz="1600" dirty="0">
                <a:solidFill>
                  <a:schemeClr val="accent2"/>
                </a:solidFill>
              </a:rPr>
              <a:t>”, “poi”</a:t>
            </a:r>
            <a:endParaRPr lang="ko-KR" altLang="en-US" sz="1600" dirty="0">
              <a:solidFill>
                <a:schemeClr val="accent2"/>
              </a:solidFill>
            </a:endParaRPr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560A05DA-8B6F-5294-5ABB-ED799985A8F4}"/>
              </a:ext>
            </a:extLst>
          </p:cNvPr>
          <p:cNvCxnSpPr>
            <a:cxnSpLocks/>
            <a:stCxn id="14" idx="0"/>
            <a:endCxn id="15" idx="1"/>
          </p:cNvCxnSpPr>
          <p:nvPr/>
        </p:nvCxnSpPr>
        <p:spPr>
          <a:xfrm rot="5400000" flipH="1" flipV="1">
            <a:off x="6146981" y="2631670"/>
            <a:ext cx="309206" cy="380786"/>
          </a:xfrm>
          <a:prstGeom prst="bentConnector2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834F59AE-EC92-C1AB-A9FD-9503B72FE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pPr/>
              <a:t>18</a:t>
            </a:fld>
            <a:r>
              <a:rPr lang="ko-KR" altLang="en-US"/>
              <a:t> </a:t>
            </a:r>
            <a:r>
              <a:rPr lang="en-US" altLang="ko-KR"/>
              <a:t>/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2899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00961-FBD2-FE20-E7CD-C4D17352D879}"/>
              </a:ext>
            </a:extLst>
          </p:cNvPr>
          <p:cNvSpPr txBox="1"/>
          <p:nvPr/>
        </p:nvSpPr>
        <p:spPr>
          <a:xfrm>
            <a:off x="215757" y="226031"/>
            <a:ext cx="11700554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 err="1">
                <a:solidFill>
                  <a:schemeClr val="tx2"/>
                </a:solidFill>
                <a:latin typeface="+mj-lt"/>
              </a:rPr>
              <a:t>ByaesianOptimization</a:t>
            </a:r>
            <a:r>
              <a:rPr lang="en-US" altLang="ko-KR" sz="3200" dirty="0">
                <a:solidFill>
                  <a:schemeClr val="tx2"/>
                </a:solidFill>
                <a:latin typeface="+mj-lt"/>
              </a:rPr>
              <a:t> (Python)</a:t>
            </a:r>
            <a:endParaRPr lang="ko-KR" altLang="en-US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9F09B-AEB1-3A84-9CA0-3D3F658D4736}"/>
              </a:ext>
            </a:extLst>
          </p:cNvPr>
          <p:cNvSpPr txBox="1"/>
          <p:nvPr/>
        </p:nvSpPr>
        <p:spPr>
          <a:xfrm>
            <a:off x="215757" y="1099338"/>
            <a:ext cx="11640621" cy="369332"/>
          </a:xfrm>
          <a:custGeom>
            <a:avLst/>
            <a:gdLst>
              <a:gd name="connsiteX0" fmla="*/ 0 w 11640621"/>
              <a:gd name="connsiteY0" fmla="*/ 0 h 369332"/>
              <a:gd name="connsiteX1" fmla="*/ 582031 w 11640621"/>
              <a:gd name="connsiteY1" fmla="*/ 0 h 369332"/>
              <a:gd name="connsiteX2" fmla="*/ 1047656 w 11640621"/>
              <a:gd name="connsiteY2" fmla="*/ 0 h 369332"/>
              <a:gd name="connsiteX3" fmla="*/ 1629687 w 11640621"/>
              <a:gd name="connsiteY3" fmla="*/ 0 h 369332"/>
              <a:gd name="connsiteX4" fmla="*/ 1978906 w 11640621"/>
              <a:gd name="connsiteY4" fmla="*/ 0 h 369332"/>
              <a:gd name="connsiteX5" fmla="*/ 2328124 w 11640621"/>
              <a:gd name="connsiteY5" fmla="*/ 0 h 369332"/>
              <a:gd name="connsiteX6" fmla="*/ 2560937 w 11640621"/>
              <a:gd name="connsiteY6" fmla="*/ 0 h 369332"/>
              <a:gd name="connsiteX7" fmla="*/ 3026561 w 11640621"/>
              <a:gd name="connsiteY7" fmla="*/ 0 h 369332"/>
              <a:gd name="connsiteX8" fmla="*/ 3375780 w 11640621"/>
              <a:gd name="connsiteY8" fmla="*/ 0 h 369332"/>
              <a:gd name="connsiteX9" fmla="*/ 3841405 w 11640621"/>
              <a:gd name="connsiteY9" fmla="*/ 0 h 369332"/>
              <a:gd name="connsiteX10" fmla="*/ 4190624 w 11640621"/>
              <a:gd name="connsiteY10" fmla="*/ 0 h 369332"/>
              <a:gd name="connsiteX11" fmla="*/ 4772655 w 11640621"/>
              <a:gd name="connsiteY11" fmla="*/ 0 h 369332"/>
              <a:gd name="connsiteX12" fmla="*/ 5587498 w 11640621"/>
              <a:gd name="connsiteY12" fmla="*/ 0 h 369332"/>
              <a:gd name="connsiteX13" fmla="*/ 6053123 w 11640621"/>
              <a:gd name="connsiteY13" fmla="*/ 0 h 369332"/>
              <a:gd name="connsiteX14" fmla="*/ 6402342 w 11640621"/>
              <a:gd name="connsiteY14" fmla="*/ 0 h 369332"/>
              <a:gd name="connsiteX15" fmla="*/ 6867966 w 11640621"/>
              <a:gd name="connsiteY15" fmla="*/ 0 h 369332"/>
              <a:gd name="connsiteX16" fmla="*/ 7566404 w 11640621"/>
              <a:gd name="connsiteY16" fmla="*/ 0 h 369332"/>
              <a:gd name="connsiteX17" fmla="*/ 8032028 w 11640621"/>
              <a:gd name="connsiteY17" fmla="*/ 0 h 369332"/>
              <a:gd name="connsiteX18" fmla="*/ 8846872 w 11640621"/>
              <a:gd name="connsiteY18" fmla="*/ 0 h 369332"/>
              <a:gd name="connsiteX19" fmla="*/ 9196091 w 11640621"/>
              <a:gd name="connsiteY19" fmla="*/ 0 h 369332"/>
              <a:gd name="connsiteX20" fmla="*/ 9428903 w 11640621"/>
              <a:gd name="connsiteY20" fmla="*/ 0 h 369332"/>
              <a:gd name="connsiteX21" fmla="*/ 9778122 w 11640621"/>
              <a:gd name="connsiteY21" fmla="*/ 0 h 369332"/>
              <a:gd name="connsiteX22" fmla="*/ 10127340 w 11640621"/>
              <a:gd name="connsiteY22" fmla="*/ 0 h 369332"/>
              <a:gd name="connsiteX23" fmla="*/ 10592965 w 11640621"/>
              <a:gd name="connsiteY23" fmla="*/ 0 h 369332"/>
              <a:gd name="connsiteX24" fmla="*/ 10825778 w 11640621"/>
              <a:gd name="connsiteY24" fmla="*/ 0 h 369332"/>
              <a:gd name="connsiteX25" fmla="*/ 11640621 w 11640621"/>
              <a:gd name="connsiteY25" fmla="*/ 0 h 369332"/>
              <a:gd name="connsiteX26" fmla="*/ 11640621 w 11640621"/>
              <a:gd name="connsiteY26" fmla="*/ 369332 h 369332"/>
              <a:gd name="connsiteX27" fmla="*/ 10825778 w 11640621"/>
              <a:gd name="connsiteY27" fmla="*/ 369332 h 369332"/>
              <a:gd name="connsiteX28" fmla="*/ 10010934 w 11640621"/>
              <a:gd name="connsiteY28" fmla="*/ 369332 h 369332"/>
              <a:gd name="connsiteX29" fmla="*/ 9545309 w 11640621"/>
              <a:gd name="connsiteY29" fmla="*/ 369332 h 369332"/>
              <a:gd name="connsiteX30" fmla="*/ 9196091 w 11640621"/>
              <a:gd name="connsiteY30" fmla="*/ 369332 h 369332"/>
              <a:gd name="connsiteX31" fmla="*/ 8497653 w 11640621"/>
              <a:gd name="connsiteY31" fmla="*/ 369332 h 369332"/>
              <a:gd name="connsiteX32" fmla="*/ 7799216 w 11640621"/>
              <a:gd name="connsiteY32" fmla="*/ 369332 h 369332"/>
              <a:gd name="connsiteX33" fmla="*/ 6984373 w 11640621"/>
              <a:gd name="connsiteY33" fmla="*/ 369332 h 369332"/>
              <a:gd name="connsiteX34" fmla="*/ 6169529 w 11640621"/>
              <a:gd name="connsiteY34" fmla="*/ 369332 h 369332"/>
              <a:gd name="connsiteX35" fmla="*/ 5936717 w 11640621"/>
              <a:gd name="connsiteY35" fmla="*/ 369332 h 369332"/>
              <a:gd name="connsiteX36" fmla="*/ 5471092 w 11640621"/>
              <a:gd name="connsiteY36" fmla="*/ 369332 h 369332"/>
              <a:gd name="connsiteX37" fmla="*/ 5238279 w 11640621"/>
              <a:gd name="connsiteY37" fmla="*/ 369332 h 369332"/>
              <a:gd name="connsiteX38" fmla="*/ 4539842 w 11640621"/>
              <a:gd name="connsiteY38" fmla="*/ 369332 h 369332"/>
              <a:gd name="connsiteX39" fmla="*/ 4307030 w 11640621"/>
              <a:gd name="connsiteY39" fmla="*/ 369332 h 369332"/>
              <a:gd name="connsiteX40" fmla="*/ 3841405 w 11640621"/>
              <a:gd name="connsiteY40" fmla="*/ 369332 h 369332"/>
              <a:gd name="connsiteX41" fmla="*/ 3026561 w 11640621"/>
              <a:gd name="connsiteY41" fmla="*/ 369332 h 369332"/>
              <a:gd name="connsiteX42" fmla="*/ 2211718 w 11640621"/>
              <a:gd name="connsiteY42" fmla="*/ 369332 h 369332"/>
              <a:gd name="connsiteX43" fmla="*/ 1746093 w 11640621"/>
              <a:gd name="connsiteY43" fmla="*/ 369332 h 369332"/>
              <a:gd name="connsiteX44" fmla="*/ 1280468 w 11640621"/>
              <a:gd name="connsiteY44" fmla="*/ 369332 h 369332"/>
              <a:gd name="connsiteX45" fmla="*/ 931250 w 11640621"/>
              <a:gd name="connsiteY45" fmla="*/ 369332 h 369332"/>
              <a:gd name="connsiteX46" fmla="*/ 0 w 11640621"/>
              <a:gd name="connsiteY46" fmla="*/ 369332 h 369332"/>
              <a:gd name="connsiteX47" fmla="*/ 0 w 11640621"/>
              <a:gd name="connsiteY47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640621" h="369332" fill="none" extrusionOk="0">
                <a:moveTo>
                  <a:pt x="0" y="0"/>
                </a:moveTo>
                <a:cubicBezTo>
                  <a:pt x="197626" y="-62300"/>
                  <a:pt x="453376" y="46142"/>
                  <a:pt x="582031" y="0"/>
                </a:cubicBezTo>
                <a:cubicBezTo>
                  <a:pt x="710686" y="-46142"/>
                  <a:pt x="816208" y="999"/>
                  <a:pt x="1047656" y="0"/>
                </a:cubicBezTo>
                <a:cubicBezTo>
                  <a:pt x="1279105" y="-999"/>
                  <a:pt x="1469916" y="20782"/>
                  <a:pt x="1629687" y="0"/>
                </a:cubicBezTo>
                <a:cubicBezTo>
                  <a:pt x="1789458" y="-20782"/>
                  <a:pt x="1843586" y="1544"/>
                  <a:pt x="1978906" y="0"/>
                </a:cubicBezTo>
                <a:cubicBezTo>
                  <a:pt x="2114226" y="-1544"/>
                  <a:pt x="2241835" y="29874"/>
                  <a:pt x="2328124" y="0"/>
                </a:cubicBezTo>
                <a:cubicBezTo>
                  <a:pt x="2414413" y="-29874"/>
                  <a:pt x="2510526" y="13419"/>
                  <a:pt x="2560937" y="0"/>
                </a:cubicBezTo>
                <a:cubicBezTo>
                  <a:pt x="2611348" y="-13419"/>
                  <a:pt x="2863162" y="53287"/>
                  <a:pt x="3026561" y="0"/>
                </a:cubicBezTo>
                <a:cubicBezTo>
                  <a:pt x="3189960" y="-53287"/>
                  <a:pt x="3218679" y="41150"/>
                  <a:pt x="3375780" y="0"/>
                </a:cubicBezTo>
                <a:cubicBezTo>
                  <a:pt x="3532881" y="-41150"/>
                  <a:pt x="3617085" y="16378"/>
                  <a:pt x="3841405" y="0"/>
                </a:cubicBezTo>
                <a:cubicBezTo>
                  <a:pt x="4065725" y="-16378"/>
                  <a:pt x="4103246" y="25978"/>
                  <a:pt x="4190624" y="0"/>
                </a:cubicBezTo>
                <a:cubicBezTo>
                  <a:pt x="4278002" y="-25978"/>
                  <a:pt x="4591378" y="27551"/>
                  <a:pt x="4772655" y="0"/>
                </a:cubicBezTo>
                <a:cubicBezTo>
                  <a:pt x="4953932" y="-27551"/>
                  <a:pt x="5207973" y="23509"/>
                  <a:pt x="5587498" y="0"/>
                </a:cubicBezTo>
                <a:cubicBezTo>
                  <a:pt x="5967023" y="-23509"/>
                  <a:pt x="5937573" y="232"/>
                  <a:pt x="6053123" y="0"/>
                </a:cubicBezTo>
                <a:cubicBezTo>
                  <a:pt x="6168673" y="-232"/>
                  <a:pt x="6259422" y="23666"/>
                  <a:pt x="6402342" y="0"/>
                </a:cubicBezTo>
                <a:cubicBezTo>
                  <a:pt x="6545262" y="-23666"/>
                  <a:pt x="6698354" y="53429"/>
                  <a:pt x="6867966" y="0"/>
                </a:cubicBezTo>
                <a:cubicBezTo>
                  <a:pt x="7037578" y="-53429"/>
                  <a:pt x="7290870" y="19322"/>
                  <a:pt x="7566404" y="0"/>
                </a:cubicBezTo>
                <a:cubicBezTo>
                  <a:pt x="7841938" y="-19322"/>
                  <a:pt x="7827366" y="15876"/>
                  <a:pt x="8032028" y="0"/>
                </a:cubicBezTo>
                <a:cubicBezTo>
                  <a:pt x="8236690" y="-15876"/>
                  <a:pt x="8632949" y="5061"/>
                  <a:pt x="8846872" y="0"/>
                </a:cubicBezTo>
                <a:cubicBezTo>
                  <a:pt x="9060795" y="-5061"/>
                  <a:pt x="9115845" y="24402"/>
                  <a:pt x="9196091" y="0"/>
                </a:cubicBezTo>
                <a:cubicBezTo>
                  <a:pt x="9276337" y="-24402"/>
                  <a:pt x="9378936" y="23308"/>
                  <a:pt x="9428903" y="0"/>
                </a:cubicBezTo>
                <a:cubicBezTo>
                  <a:pt x="9478870" y="-23308"/>
                  <a:pt x="9624237" y="39981"/>
                  <a:pt x="9778122" y="0"/>
                </a:cubicBezTo>
                <a:cubicBezTo>
                  <a:pt x="9932007" y="-39981"/>
                  <a:pt x="10042302" y="18866"/>
                  <a:pt x="10127340" y="0"/>
                </a:cubicBezTo>
                <a:cubicBezTo>
                  <a:pt x="10212378" y="-18866"/>
                  <a:pt x="10470416" y="49287"/>
                  <a:pt x="10592965" y="0"/>
                </a:cubicBezTo>
                <a:cubicBezTo>
                  <a:pt x="10715514" y="-49287"/>
                  <a:pt x="10769836" y="10114"/>
                  <a:pt x="10825778" y="0"/>
                </a:cubicBezTo>
                <a:cubicBezTo>
                  <a:pt x="10881720" y="-10114"/>
                  <a:pt x="11283430" y="41368"/>
                  <a:pt x="11640621" y="0"/>
                </a:cubicBezTo>
                <a:cubicBezTo>
                  <a:pt x="11676575" y="81549"/>
                  <a:pt x="11599027" y="228560"/>
                  <a:pt x="11640621" y="369332"/>
                </a:cubicBezTo>
                <a:cubicBezTo>
                  <a:pt x="11362321" y="428202"/>
                  <a:pt x="11156326" y="322513"/>
                  <a:pt x="10825778" y="369332"/>
                </a:cubicBezTo>
                <a:cubicBezTo>
                  <a:pt x="10495230" y="416151"/>
                  <a:pt x="10278900" y="283713"/>
                  <a:pt x="10010934" y="369332"/>
                </a:cubicBezTo>
                <a:cubicBezTo>
                  <a:pt x="9742968" y="454951"/>
                  <a:pt x="9745720" y="354163"/>
                  <a:pt x="9545309" y="369332"/>
                </a:cubicBezTo>
                <a:cubicBezTo>
                  <a:pt x="9344899" y="384501"/>
                  <a:pt x="9366475" y="351236"/>
                  <a:pt x="9196091" y="369332"/>
                </a:cubicBezTo>
                <a:cubicBezTo>
                  <a:pt x="9025707" y="387428"/>
                  <a:pt x="8655772" y="347455"/>
                  <a:pt x="8497653" y="369332"/>
                </a:cubicBezTo>
                <a:cubicBezTo>
                  <a:pt x="8339534" y="391209"/>
                  <a:pt x="7957932" y="321049"/>
                  <a:pt x="7799216" y="369332"/>
                </a:cubicBezTo>
                <a:cubicBezTo>
                  <a:pt x="7640500" y="417615"/>
                  <a:pt x="7319832" y="355750"/>
                  <a:pt x="6984373" y="369332"/>
                </a:cubicBezTo>
                <a:cubicBezTo>
                  <a:pt x="6648914" y="382914"/>
                  <a:pt x="6365403" y="278359"/>
                  <a:pt x="6169529" y="369332"/>
                </a:cubicBezTo>
                <a:cubicBezTo>
                  <a:pt x="5973655" y="460305"/>
                  <a:pt x="6030444" y="361695"/>
                  <a:pt x="5936717" y="369332"/>
                </a:cubicBezTo>
                <a:cubicBezTo>
                  <a:pt x="5842990" y="376969"/>
                  <a:pt x="5635030" y="333246"/>
                  <a:pt x="5471092" y="369332"/>
                </a:cubicBezTo>
                <a:cubicBezTo>
                  <a:pt x="5307155" y="405418"/>
                  <a:pt x="5287395" y="361963"/>
                  <a:pt x="5238279" y="369332"/>
                </a:cubicBezTo>
                <a:cubicBezTo>
                  <a:pt x="5189163" y="376701"/>
                  <a:pt x="4712106" y="298163"/>
                  <a:pt x="4539842" y="369332"/>
                </a:cubicBezTo>
                <a:cubicBezTo>
                  <a:pt x="4367578" y="440501"/>
                  <a:pt x="4415549" y="357986"/>
                  <a:pt x="4307030" y="369332"/>
                </a:cubicBezTo>
                <a:cubicBezTo>
                  <a:pt x="4198511" y="380678"/>
                  <a:pt x="4015975" y="321137"/>
                  <a:pt x="3841405" y="369332"/>
                </a:cubicBezTo>
                <a:cubicBezTo>
                  <a:pt x="3666836" y="417527"/>
                  <a:pt x="3249290" y="276148"/>
                  <a:pt x="3026561" y="369332"/>
                </a:cubicBezTo>
                <a:cubicBezTo>
                  <a:pt x="2803832" y="462516"/>
                  <a:pt x="2544409" y="328746"/>
                  <a:pt x="2211718" y="369332"/>
                </a:cubicBezTo>
                <a:cubicBezTo>
                  <a:pt x="1879027" y="409918"/>
                  <a:pt x="1907573" y="360409"/>
                  <a:pt x="1746093" y="369332"/>
                </a:cubicBezTo>
                <a:cubicBezTo>
                  <a:pt x="1584614" y="378255"/>
                  <a:pt x="1381126" y="360160"/>
                  <a:pt x="1280468" y="369332"/>
                </a:cubicBezTo>
                <a:cubicBezTo>
                  <a:pt x="1179810" y="378504"/>
                  <a:pt x="1079519" y="365706"/>
                  <a:pt x="931250" y="369332"/>
                </a:cubicBezTo>
                <a:cubicBezTo>
                  <a:pt x="782981" y="372958"/>
                  <a:pt x="288560" y="362569"/>
                  <a:pt x="0" y="369332"/>
                </a:cubicBezTo>
                <a:cubicBezTo>
                  <a:pt x="-32155" y="202186"/>
                  <a:pt x="34067" y="91813"/>
                  <a:pt x="0" y="0"/>
                </a:cubicBezTo>
                <a:close/>
              </a:path>
              <a:path w="11640621" h="369332" stroke="0" extrusionOk="0">
                <a:moveTo>
                  <a:pt x="0" y="0"/>
                </a:moveTo>
                <a:cubicBezTo>
                  <a:pt x="265283" y="-58302"/>
                  <a:pt x="464794" y="49631"/>
                  <a:pt x="698437" y="0"/>
                </a:cubicBezTo>
                <a:cubicBezTo>
                  <a:pt x="932080" y="-49631"/>
                  <a:pt x="1328251" y="11084"/>
                  <a:pt x="1513281" y="0"/>
                </a:cubicBezTo>
                <a:cubicBezTo>
                  <a:pt x="1698311" y="-11084"/>
                  <a:pt x="2043400" y="32326"/>
                  <a:pt x="2328124" y="0"/>
                </a:cubicBezTo>
                <a:cubicBezTo>
                  <a:pt x="2612848" y="-32326"/>
                  <a:pt x="2767687" y="70749"/>
                  <a:pt x="3142968" y="0"/>
                </a:cubicBezTo>
                <a:cubicBezTo>
                  <a:pt x="3518249" y="-70749"/>
                  <a:pt x="3681468" y="36523"/>
                  <a:pt x="3957811" y="0"/>
                </a:cubicBezTo>
                <a:cubicBezTo>
                  <a:pt x="4234154" y="-36523"/>
                  <a:pt x="4407116" y="62069"/>
                  <a:pt x="4656248" y="0"/>
                </a:cubicBezTo>
                <a:cubicBezTo>
                  <a:pt x="4905380" y="-62069"/>
                  <a:pt x="5069800" y="1763"/>
                  <a:pt x="5238279" y="0"/>
                </a:cubicBezTo>
                <a:cubicBezTo>
                  <a:pt x="5406758" y="-1763"/>
                  <a:pt x="5469332" y="6900"/>
                  <a:pt x="5587498" y="0"/>
                </a:cubicBezTo>
                <a:cubicBezTo>
                  <a:pt x="5705664" y="-6900"/>
                  <a:pt x="6008430" y="81146"/>
                  <a:pt x="6402342" y="0"/>
                </a:cubicBezTo>
                <a:cubicBezTo>
                  <a:pt x="6796254" y="-81146"/>
                  <a:pt x="6673668" y="6745"/>
                  <a:pt x="6751560" y="0"/>
                </a:cubicBezTo>
                <a:cubicBezTo>
                  <a:pt x="6829452" y="-6745"/>
                  <a:pt x="7169240" y="67591"/>
                  <a:pt x="7333591" y="0"/>
                </a:cubicBezTo>
                <a:cubicBezTo>
                  <a:pt x="7497942" y="-67591"/>
                  <a:pt x="7768837" y="48596"/>
                  <a:pt x="8148435" y="0"/>
                </a:cubicBezTo>
                <a:cubicBezTo>
                  <a:pt x="8528033" y="-48596"/>
                  <a:pt x="8564038" y="6469"/>
                  <a:pt x="8846872" y="0"/>
                </a:cubicBezTo>
                <a:cubicBezTo>
                  <a:pt x="9129706" y="-6469"/>
                  <a:pt x="9401651" y="5238"/>
                  <a:pt x="9545309" y="0"/>
                </a:cubicBezTo>
                <a:cubicBezTo>
                  <a:pt x="9688967" y="-5238"/>
                  <a:pt x="9802033" y="29016"/>
                  <a:pt x="10010934" y="0"/>
                </a:cubicBezTo>
                <a:cubicBezTo>
                  <a:pt x="10219835" y="-29016"/>
                  <a:pt x="10312810" y="17515"/>
                  <a:pt x="10476559" y="0"/>
                </a:cubicBezTo>
                <a:cubicBezTo>
                  <a:pt x="10640309" y="-17515"/>
                  <a:pt x="11172608" y="57414"/>
                  <a:pt x="11640621" y="0"/>
                </a:cubicBezTo>
                <a:cubicBezTo>
                  <a:pt x="11654746" y="184086"/>
                  <a:pt x="11600227" y="292390"/>
                  <a:pt x="11640621" y="369332"/>
                </a:cubicBezTo>
                <a:cubicBezTo>
                  <a:pt x="11257248" y="460804"/>
                  <a:pt x="11051236" y="292387"/>
                  <a:pt x="10825778" y="369332"/>
                </a:cubicBezTo>
                <a:cubicBezTo>
                  <a:pt x="10600320" y="446277"/>
                  <a:pt x="10395183" y="366417"/>
                  <a:pt x="10127340" y="369332"/>
                </a:cubicBezTo>
                <a:cubicBezTo>
                  <a:pt x="9859497" y="372247"/>
                  <a:pt x="9685160" y="363762"/>
                  <a:pt x="9428903" y="369332"/>
                </a:cubicBezTo>
                <a:cubicBezTo>
                  <a:pt x="9172646" y="374902"/>
                  <a:pt x="8971147" y="347785"/>
                  <a:pt x="8614060" y="369332"/>
                </a:cubicBezTo>
                <a:cubicBezTo>
                  <a:pt x="8256973" y="390879"/>
                  <a:pt x="8173339" y="321220"/>
                  <a:pt x="8032028" y="369332"/>
                </a:cubicBezTo>
                <a:cubicBezTo>
                  <a:pt x="7890717" y="417444"/>
                  <a:pt x="7647875" y="301739"/>
                  <a:pt x="7333591" y="369332"/>
                </a:cubicBezTo>
                <a:cubicBezTo>
                  <a:pt x="7019307" y="436925"/>
                  <a:pt x="7004490" y="364268"/>
                  <a:pt x="6751560" y="369332"/>
                </a:cubicBezTo>
                <a:cubicBezTo>
                  <a:pt x="6498630" y="374396"/>
                  <a:pt x="6556518" y="340462"/>
                  <a:pt x="6402342" y="369332"/>
                </a:cubicBezTo>
                <a:cubicBezTo>
                  <a:pt x="6248166" y="398202"/>
                  <a:pt x="6028586" y="324557"/>
                  <a:pt x="5820311" y="369332"/>
                </a:cubicBezTo>
                <a:cubicBezTo>
                  <a:pt x="5612036" y="414107"/>
                  <a:pt x="5289080" y="359547"/>
                  <a:pt x="5121873" y="369332"/>
                </a:cubicBezTo>
                <a:cubicBezTo>
                  <a:pt x="4954666" y="379117"/>
                  <a:pt x="4650876" y="285685"/>
                  <a:pt x="4423436" y="369332"/>
                </a:cubicBezTo>
                <a:cubicBezTo>
                  <a:pt x="4195996" y="452979"/>
                  <a:pt x="3805910" y="361987"/>
                  <a:pt x="3608593" y="369332"/>
                </a:cubicBezTo>
                <a:cubicBezTo>
                  <a:pt x="3411276" y="376677"/>
                  <a:pt x="3433292" y="345903"/>
                  <a:pt x="3259374" y="369332"/>
                </a:cubicBezTo>
                <a:cubicBezTo>
                  <a:pt x="3085456" y="392761"/>
                  <a:pt x="2786963" y="310161"/>
                  <a:pt x="2560937" y="369332"/>
                </a:cubicBezTo>
                <a:cubicBezTo>
                  <a:pt x="2334911" y="428503"/>
                  <a:pt x="2190065" y="325418"/>
                  <a:pt x="2095312" y="369332"/>
                </a:cubicBezTo>
                <a:cubicBezTo>
                  <a:pt x="2000559" y="413246"/>
                  <a:pt x="1650211" y="308028"/>
                  <a:pt x="1280468" y="369332"/>
                </a:cubicBezTo>
                <a:cubicBezTo>
                  <a:pt x="910725" y="430636"/>
                  <a:pt x="1078947" y="344500"/>
                  <a:pt x="931250" y="369332"/>
                </a:cubicBezTo>
                <a:cubicBezTo>
                  <a:pt x="783553" y="394164"/>
                  <a:pt x="352135" y="290506"/>
                  <a:pt x="0" y="369332"/>
                </a:cubicBezTo>
                <a:cubicBezTo>
                  <a:pt x="-27785" y="229004"/>
                  <a:pt x="4708" y="171206"/>
                  <a:pt x="0" y="0"/>
                </a:cubicBezTo>
                <a:close/>
              </a:path>
            </a:pathLst>
          </a:custGeom>
          <a:solidFill>
            <a:srgbClr val="FDFCFE"/>
          </a:solidFill>
          <a:ln w="19050"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2222730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나눔스퀘어 네오 Bold" panose="00000800000000000000" pitchFamily="2" charset="-127"/>
              <a:buChar char="‣"/>
            </a:pPr>
            <a:r>
              <a:rPr lang="en-US" altLang="ko-KR" dirty="0"/>
              <a:t>https://github.com/bayesian-optimization/BayesianOptimization/blob/master/examples/exploitation_vs_exploration.ipynb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08B80-54C7-50F6-1A97-BD371074294B}"/>
              </a:ext>
            </a:extLst>
          </p:cNvPr>
          <p:cNvSpPr txBox="1"/>
          <p:nvPr/>
        </p:nvSpPr>
        <p:spPr>
          <a:xfrm>
            <a:off x="388055" y="2586786"/>
            <a:ext cx="2156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Prefer exploitation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5CE4A8-8472-08C9-1085-EC6B5A6FEE5E}"/>
              </a:ext>
            </a:extLst>
          </p:cNvPr>
          <p:cNvSpPr txBox="1"/>
          <p:nvPr/>
        </p:nvSpPr>
        <p:spPr>
          <a:xfrm>
            <a:off x="388055" y="4971944"/>
            <a:ext cx="2156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Prefer exploration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ECCB5D2-B31E-2DF0-913C-E613CF30C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740" y="1742752"/>
            <a:ext cx="9096375" cy="2057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3B58944-B4AD-416B-4422-0E919DB2E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990" y="4099084"/>
            <a:ext cx="9001125" cy="21145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1F06DA-44E9-B533-60C6-2F84DAE1D9C5}"/>
              </a:ext>
            </a:extLst>
          </p:cNvPr>
          <p:cNvSpPr txBox="1"/>
          <p:nvPr/>
        </p:nvSpPr>
        <p:spPr>
          <a:xfrm>
            <a:off x="6315207" y="1574130"/>
            <a:ext cx="423980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</a:rPr>
              <a:t>Objective function</a:t>
            </a:r>
          </a:p>
          <a:p>
            <a:r>
              <a:rPr lang="en-US" altLang="ko-KR" sz="1400" dirty="0">
                <a:solidFill>
                  <a:schemeClr val="accent2"/>
                </a:solidFill>
                <a:highlight>
                  <a:srgbClr val="FFFF00"/>
                </a:highlight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※</a:t>
            </a:r>
            <a:r>
              <a:rPr lang="en-US" altLang="ko-KR" sz="1400" dirty="0">
                <a:solidFill>
                  <a:schemeClr val="accent2"/>
                </a:solidFill>
                <a:highlight>
                  <a:srgbClr val="FFFF00"/>
                </a:highlight>
              </a:rPr>
              <a:t> surrogate model </a:t>
            </a:r>
            <a:r>
              <a:rPr lang="ko-KR" altLang="en-US" sz="1400" dirty="0">
                <a:solidFill>
                  <a:schemeClr val="accent2"/>
                </a:solidFill>
                <a:highlight>
                  <a:srgbClr val="FFFF00"/>
                </a:highlight>
              </a:rPr>
              <a:t>을 정의하는 부분이 아님</a:t>
            </a:r>
            <a:r>
              <a:rPr lang="en-US" altLang="ko-KR" sz="1400" dirty="0">
                <a:solidFill>
                  <a:schemeClr val="accent2"/>
                </a:solidFill>
                <a:highlight>
                  <a:srgbClr val="FFFF00"/>
                </a:highlight>
              </a:rPr>
              <a:t>.</a:t>
            </a:r>
          </a:p>
          <a:p>
            <a:r>
              <a:rPr lang="en-US" altLang="ko-KR" sz="1400" dirty="0">
                <a:solidFill>
                  <a:schemeClr val="accent2"/>
                </a:solidFill>
                <a:highlight>
                  <a:srgbClr val="FFFF00"/>
                </a:highlight>
              </a:rPr>
              <a:t>GP</a:t>
            </a:r>
            <a:r>
              <a:rPr lang="ko-KR" altLang="en-US" sz="1400" dirty="0">
                <a:solidFill>
                  <a:schemeClr val="accent2"/>
                </a:solidFill>
                <a:highlight>
                  <a:srgbClr val="FFFF00"/>
                </a:highlight>
              </a:rPr>
              <a:t> 의 경우 해당 </a:t>
            </a:r>
            <a:r>
              <a:rPr lang="en-US" altLang="ko-KR" sz="1400" dirty="0">
                <a:solidFill>
                  <a:schemeClr val="accent2"/>
                </a:solidFill>
                <a:highlight>
                  <a:srgbClr val="FFFF00"/>
                </a:highlight>
              </a:rPr>
              <a:t>class</a:t>
            </a:r>
            <a:r>
              <a:rPr lang="ko-KR" altLang="en-US" sz="1400" dirty="0">
                <a:solidFill>
                  <a:schemeClr val="accent2"/>
                </a:solidFill>
                <a:highlight>
                  <a:srgbClr val="FFFF00"/>
                </a:highlight>
              </a:rPr>
              <a:t>에서 내부적으로 </a:t>
            </a:r>
            <a:r>
              <a:rPr lang="en-US" altLang="ko-KR" sz="1400" dirty="0">
                <a:solidFill>
                  <a:schemeClr val="accent2"/>
                </a:solidFill>
                <a:highlight>
                  <a:srgbClr val="FFFF00"/>
                </a:highlight>
              </a:rPr>
              <a:t>fitting</a:t>
            </a:r>
            <a:r>
              <a:rPr lang="ko-KR" altLang="en-US" sz="1400" dirty="0">
                <a:solidFill>
                  <a:schemeClr val="accent2"/>
                </a:solidFill>
                <a:highlight>
                  <a:srgbClr val="FFFF00"/>
                </a:highlight>
              </a:rPr>
              <a:t>함 </a:t>
            </a:r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560A05DA-8B6F-5294-5ABB-ED799985A8F4}"/>
              </a:ext>
            </a:extLst>
          </p:cNvPr>
          <p:cNvCxnSpPr>
            <a:cxnSpLocks/>
            <a:stCxn id="4" idx="3"/>
            <a:endCxn id="15" idx="1"/>
          </p:cNvCxnSpPr>
          <p:nvPr/>
        </p:nvCxnSpPr>
        <p:spPr>
          <a:xfrm flipV="1">
            <a:off x="3756894" y="1958851"/>
            <a:ext cx="2558313" cy="18771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C505696D-426E-5941-95C6-97A93F27EA69}"/>
              </a:ext>
            </a:extLst>
          </p:cNvPr>
          <p:cNvSpPr/>
          <p:nvPr/>
        </p:nvSpPr>
        <p:spPr>
          <a:xfrm>
            <a:off x="3366087" y="2042400"/>
            <a:ext cx="390807" cy="208321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595F7B3-7B57-CD02-11DA-2EA997F66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385" y="2504299"/>
            <a:ext cx="3905250" cy="393382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1A2A3E6-F85F-CFD8-D257-61DA4DB54F29}"/>
              </a:ext>
            </a:extLst>
          </p:cNvPr>
          <p:cNvSpPr txBox="1"/>
          <p:nvPr/>
        </p:nvSpPr>
        <p:spPr>
          <a:xfrm>
            <a:off x="7678126" y="6460258"/>
            <a:ext cx="4097767" cy="343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 dirty="0"/>
              <a:t>https://github.com/bayesian-optimization/BayesianOptimization/blob/master/bayes_opt/bayesian_optimization.py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D52F75A-6908-9CDF-A239-7588A2EC7B16}"/>
              </a:ext>
            </a:extLst>
          </p:cNvPr>
          <p:cNvSpPr/>
          <p:nvPr/>
        </p:nvSpPr>
        <p:spPr>
          <a:xfrm>
            <a:off x="8118218" y="4766712"/>
            <a:ext cx="2487804" cy="1433799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E130B855-83D5-0C66-9698-1BF637BC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pPr/>
              <a:t>19</a:t>
            </a:fld>
            <a:r>
              <a:rPr lang="ko-KR" altLang="en-US"/>
              <a:t> </a:t>
            </a:r>
            <a:r>
              <a:rPr lang="en-US" altLang="ko-KR"/>
              <a:t>/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304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00961-FBD2-FE20-E7CD-C4D17352D879}"/>
              </a:ext>
            </a:extLst>
          </p:cNvPr>
          <p:cNvSpPr txBox="1"/>
          <p:nvPr/>
        </p:nvSpPr>
        <p:spPr>
          <a:xfrm>
            <a:off x="215757" y="226031"/>
            <a:ext cx="9780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>
                <a:solidFill>
                  <a:schemeClr val="tx2"/>
                </a:solidFill>
                <a:latin typeface="+mj-lt"/>
              </a:rPr>
              <a:t>Content</a:t>
            </a:r>
            <a:endParaRPr lang="ko-KR" altLang="en-US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9F09B-AEB1-3A84-9CA0-3D3F658D4736}"/>
              </a:ext>
            </a:extLst>
          </p:cNvPr>
          <p:cNvSpPr txBox="1"/>
          <p:nvPr/>
        </p:nvSpPr>
        <p:spPr>
          <a:xfrm>
            <a:off x="671245" y="1130159"/>
            <a:ext cx="1084951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ko-KR" altLang="en-US" sz="2000" dirty="0"/>
              <a:t>정규화</a:t>
            </a:r>
            <a:endParaRPr lang="en-US" altLang="ko-KR" sz="2000" dirty="0"/>
          </a:p>
          <a:p>
            <a:pPr marL="400050" indent="-400050">
              <a:buFont typeface="+mj-lt"/>
              <a:buAutoNum type="romanUcPeriod"/>
            </a:pPr>
            <a:endParaRPr lang="en-US" altLang="ko-KR" sz="2000" dirty="0"/>
          </a:p>
          <a:p>
            <a:pPr marL="400050" indent="-400050">
              <a:buFont typeface="+mj-lt"/>
              <a:buAutoNum type="romanUcPeriod"/>
            </a:pPr>
            <a:endParaRPr lang="en-US" altLang="ko-KR" sz="2000" dirty="0"/>
          </a:p>
          <a:p>
            <a:pPr marL="400050" indent="-400050">
              <a:buFont typeface="+mj-lt"/>
              <a:buAutoNum type="romanUcPeriod"/>
            </a:pPr>
            <a:r>
              <a:rPr lang="en-US" altLang="ko-KR" sz="2000" dirty="0"/>
              <a:t>Scaler</a:t>
            </a:r>
          </a:p>
          <a:p>
            <a:pPr marL="400050" indent="-400050">
              <a:buFont typeface="+mj-lt"/>
              <a:buAutoNum type="romanUcPeriod"/>
            </a:pPr>
            <a:endParaRPr lang="en-US" altLang="ko-KR" sz="2000" dirty="0"/>
          </a:p>
          <a:p>
            <a:pPr marL="400050" indent="-400050">
              <a:buFont typeface="+mj-lt"/>
              <a:buAutoNum type="romanUcPeriod"/>
            </a:pPr>
            <a:endParaRPr lang="en-US" altLang="ko-KR" sz="2000" dirty="0"/>
          </a:p>
          <a:p>
            <a:pPr marL="400050" indent="-400050">
              <a:buFont typeface="+mj-lt"/>
              <a:buAutoNum type="romanUcPeriod"/>
            </a:pPr>
            <a:r>
              <a:rPr lang="en-US" altLang="ko-KR" sz="2000" dirty="0"/>
              <a:t>Bayesian Optimization</a:t>
            </a:r>
          </a:p>
          <a:p>
            <a:pPr marL="400050" indent="-400050">
              <a:buFont typeface="+mj-lt"/>
              <a:buAutoNum type="romanUcPeriod"/>
            </a:pPr>
            <a:endParaRPr lang="en-US" altLang="ko-KR" sz="400" dirty="0"/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2000" dirty="0"/>
              <a:t>Surrogate Models</a:t>
            </a:r>
          </a:p>
          <a:p>
            <a:pPr marL="857250" lvl="1" indent="-400050">
              <a:buFont typeface="+mj-lt"/>
              <a:buAutoNum type="romanUcPeriod"/>
            </a:pPr>
            <a:endParaRPr lang="en-US" altLang="ko-KR" sz="2000" dirty="0"/>
          </a:p>
          <a:p>
            <a:pPr marL="857250" lvl="1" indent="-400050">
              <a:buFont typeface="+mj-lt"/>
              <a:buAutoNum type="romanUcPeriod"/>
            </a:pPr>
            <a:r>
              <a:rPr lang="en-US" altLang="ko-KR" sz="2000" dirty="0"/>
              <a:t>Acquisition Functions</a:t>
            </a:r>
            <a:endParaRPr lang="ko-KR" altLang="en-US" sz="200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C010E5-9E77-9AE0-38ED-5012DD8BB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pPr/>
              <a:t>2</a:t>
            </a:fld>
            <a:r>
              <a:rPr lang="ko-KR" altLang="en-US"/>
              <a:t> </a:t>
            </a:r>
            <a:r>
              <a:rPr lang="en-US" altLang="ko-KR"/>
              <a:t>/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842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00961-FBD2-FE20-E7CD-C4D17352D879}"/>
              </a:ext>
            </a:extLst>
          </p:cNvPr>
          <p:cNvSpPr txBox="1"/>
          <p:nvPr/>
        </p:nvSpPr>
        <p:spPr>
          <a:xfrm>
            <a:off x="215757" y="226031"/>
            <a:ext cx="11700554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j-lt"/>
              </a:rPr>
              <a:t>References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9F09B-AEB1-3A84-9CA0-3D3F658D4736}"/>
              </a:ext>
            </a:extLst>
          </p:cNvPr>
          <p:cNvSpPr txBox="1"/>
          <p:nvPr/>
        </p:nvSpPr>
        <p:spPr>
          <a:xfrm>
            <a:off x="275690" y="915480"/>
            <a:ext cx="11640621" cy="3293209"/>
          </a:xfrm>
          <a:custGeom>
            <a:avLst/>
            <a:gdLst>
              <a:gd name="connsiteX0" fmla="*/ 0 w 11640621"/>
              <a:gd name="connsiteY0" fmla="*/ 0 h 3293209"/>
              <a:gd name="connsiteX1" fmla="*/ 698437 w 11640621"/>
              <a:gd name="connsiteY1" fmla="*/ 0 h 3293209"/>
              <a:gd name="connsiteX2" fmla="*/ 1513281 w 11640621"/>
              <a:gd name="connsiteY2" fmla="*/ 0 h 3293209"/>
              <a:gd name="connsiteX3" fmla="*/ 2328124 w 11640621"/>
              <a:gd name="connsiteY3" fmla="*/ 0 h 3293209"/>
              <a:gd name="connsiteX4" fmla="*/ 3142968 w 11640621"/>
              <a:gd name="connsiteY4" fmla="*/ 0 h 3293209"/>
              <a:gd name="connsiteX5" fmla="*/ 3957811 w 11640621"/>
              <a:gd name="connsiteY5" fmla="*/ 0 h 3293209"/>
              <a:gd name="connsiteX6" fmla="*/ 4656248 w 11640621"/>
              <a:gd name="connsiteY6" fmla="*/ 0 h 3293209"/>
              <a:gd name="connsiteX7" fmla="*/ 5238279 w 11640621"/>
              <a:gd name="connsiteY7" fmla="*/ 0 h 3293209"/>
              <a:gd name="connsiteX8" fmla="*/ 5587498 w 11640621"/>
              <a:gd name="connsiteY8" fmla="*/ 0 h 3293209"/>
              <a:gd name="connsiteX9" fmla="*/ 6402342 w 11640621"/>
              <a:gd name="connsiteY9" fmla="*/ 0 h 3293209"/>
              <a:gd name="connsiteX10" fmla="*/ 6751560 w 11640621"/>
              <a:gd name="connsiteY10" fmla="*/ 0 h 3293209"/>
              <a:gd name="connsiteX11" fmla="*/ 7333591 w 11640621"/>
              <a:gd name="connsiteY11" fmla="*/ 0 h 3293209"/>
              <a:gd name="connsiteX12" fmla="*/ 8148435 w 11640621"/>
              <a:gd name="connsiteY12" fmla="*/ 0 h 3293209"/>
              <a:gd name="connsiteX13" fmla="*/ 8846872 w 11640621"/>
              <a:gd name="connsiteY13" fmla="*/ 0 h 3293209"/>
              <a:gd name="connsiteX14" fmla="*/ 9545309 w 11640621"/>
              <a:gd name="connsiteY14" fmla="*/ 0 h 3293209"/>
              <a:gd name="connsiteX15" fmla="*/ 10010934 w 11640621"/>
              <a:gd name="connsiteY15" fmla="*/ 0 h 3293209"/>
              <a:gd name="connsiteX16" fmla="*/ 10476559 w 11640621"/>
              <a:gd name="connsiteY16" fmla="*/ 0 h 3293209"/>
              <a:gd name="connsiteX17" fmla="*/ 11640621 w 11640621"/>
              <a:gd name="connsiteY17" fmla="*/ 0 h 3293209"/>
              <a:gd name="connsiteX18" fmla="*/ 11640621 w 11640621"/>
              <a:gd name="connsiteY18" fmla="*/ 548868 h 3293209"/>
              <a:gd name="connsiteX19" fmla="*/ 11640621 w 11640621"/>
              <a:gd name="connsiteY19" fmla="*/ 1163601 h 3293209"/>
              <a:gd name="connsiteX20" fmla="*/ 11640621 w 11640621"/>
              <a:gd name="connsiteY20" fmla="*/ 1745401 h 3293209"/>
              <a:gd name="connsiteX21" fmla="*/ 11640621 w 11640621"/>
              <a:gd name="connsiteY21" fmla="*/ 2195473 h 3293209"/>
              <a:gd name="connsiteX22" fmla="*/ 11640621 w 11640621"/>
              <a:gd name="connsiteY22" fmla="*/ 2645545 h 3293209"/>
              <a:gd name="connsiteX23" fmla="*/ 11640621 w 11640621"/>
              <a:gd name="connsiteY23" fmla="*/ 3293209 h 3293209"/>
              <a:gd name="connsiteX24" fmla="*/ 11407809 w 11640621"/>
              <a:gd name="connsiteY24" fmla="*/ 3293209 h 3293209"/>
              <a:gd name="connsiteX25" fmla="*/ 10825778 w 11640621"/>
              <a:gd name="connsiteY25" fmla="*/ 3293209 h 3293209"/>
              <a:gd name="connsiteX26" fmla="*/ 10476559 w 11640621"/>
              <a:gd name="connsiteY26" fmla="*/ 3293209 h 3293209"/>
              <a:gd name="connsiteX27" fmla="*/ 9894528 w 11640621"/>
              <a:gd name="connsiteY27" fmla="*/ 3293209 h 3293209"/>
              <a:gd name="connsiteX28" fmla="*/ 9196091 w 11640621"/>
              <a:gd name="connsiteY28" fmla="*/ 3293209 h 3293209"/>
              <a:gd name="connsiteX29" fmla="*/ 8497653 w 11640621"/>
              <a:gd name="connsiteY29" fmla="*/ 3293209 h 3293209"/>
              <a:gd name="connsiteX30" fmla="*/ 7682810 w 11640621"/>
              <a:gd name="connsiteY30" fmla="*/ 3293209 h 3293209"/>
              <a:gd name="connsiteX31" fmla="*/ 7333591 w 11640621"/>
              <a:gd name="connsiteY31" fmla="*/ 3293209 h 3293209"/>
              <a:gd name="connsiteX32" fmla="*/ 6635154 w 11640621"/>
              <a:gd name="connsiteY32" fmla="*/ 3293209 h 3293209"/>
              <a:gd name="connsiteX33" fmla="*/ 6169529 w 11640621"/>
              <a:gd name="connsiteY33" fmla="*/ 3293209 h 3293209"/>
              <a:gd name="connsiteX34" fmla="*/ 5354686 w 11640621"/>
              <a:gd name="connsiteY34" fmla="*/ 3293209 h 3293209"/>
              <a:gd name="connsiteX35" fmla="*/ 5005467 w 11640621"/>
              <a:gd name="connsiteY35" fmla="*/ 3293209 h 3293209"/>
              <a:gd name="connsiteX36" fmla="*/ 4423436 w 11640621"/>
              <a:gd name="connsiteY36" fmla="*/ 3293209 h 3293209"/>
              <a:gd name="connsiteX37" fmla="*/ 3841405 w 11640621"/>
              <a:gd name="connsiteY37" fmla="*/ 3293209 h 3293209"/>
              <a:gd name="connsiteX38" fmla="*/ 3259374 w 11640621"/>
              <a:gd name="connsiteY38" fmla="*/ 3293209 h 3293209"/>
              <a:gd name="connsiteX39" fmla="*/ 2793749 w 11640621"/>
              <a:gd name="connsiteY39" fmla="*/ 3293209 h 3293209"/>
              <a:gd name="connsiteX40" fmla="*/ 2560937 w 11640621"/>
              <a:gd name="connsiteY40" fmla="*/ 3293209 h 3293209"/>
              <a:gd name="connsiteX41" fmla="*/ 1978906 w 11640621"/>
              <a:gd name="connsiteY41" fmla="*/ 3293209 h 3293209"/>
              <a:gd name="connsiteX42" fmla="*/ 1280468 w 11640621"/>
              <a:gd name="connsiteY42" fmla="*/ 3293209 h 3293209"/>
              <a:gd name="connsiteX43" fmla="*/ 0 w 11640621"/>
              <a:gd name="connsiteY43" fmla="*/ 3293209 h 3293209"/>
              <a:gd name="connsiteX44" fmla="*/ 0 w 11640621"/>
              <a:gd name="connsiteY44" fmla="*/ 2810205 h 3293209"/>
              <a:gd name="connsiteX45" fmla="*/ 0 w 11640621"/>
              <a:gd name="connsiteY45" fmla="*/ 2261337 h 3293209"/>
              <a:gd name="connsiteX46" fmla="*/ 0 w 11640621"/>
              <a:gd name="connsiteY46" fmla="*/ 1811265 h 3293209"/>
              <a:gd name="connsiteX47" fmla="*/ 0 w 11640621"/>
              <a:gd name="connsiteY47" fmla="*/ 1229465 h 3293209"/>
              <a:gd name="connsiteX48" fmla="*/ 0 w 11640621"/>
              <a:gd name="connsiteY48" fmla="*/ 779393 h 3293209"/>
              <a:gd name="connsiteX49" fmla="*/ 0 w 11640621"/>
              <a:gd name="connsiteY49" fmla="*/ 0 h 329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640621" h="3293209" extrusionOk="0">
                <a:moveTo>
                  <a:pt x="0" y="0"/>
                </a:moveTo>
                <a:cubicBezTo>
                  <a:pt x="265283" y="-58302"/>
                  <a:pt x="464794" y="49631"/>
                  <a:pt x="698437" y="0"/>
                </a:cubicBezTo>
                <a:cubicBezTo>
                  <a:pt x="932080" y="-49631"/>
                  <a:pt x="1328251" y="11084"/>
                  <a:pt x="1513281" y="0"/>
                </a:cubicBezTo>
                <a:cubicBezTo>
                  <a:pt x="1698311" y="-11084"/>
                  <a:pt x="2043400" y="32326"/>
                  <a:pt x="2328124" y="0"/>
                </a:cubicBezTo>
                <a:cubicBezTo>
                  <a:pt x="2612848" y="-32326"/>
                  <a:pt x="2767687" y="70749"/>
                  <a:pt x="3142968" y="0"/>
                </a:cubicBezTo>
                <a:cubicBezTo>
                  <a:pt x="3518249" y="-70749"/>
                  <a:pt x="3681468" y="36523"/>
                  <a:pt x="3957811" y="0"/>
                </a:cubicBezTo>
                <a:cubicBezTo>
                  <a:pt x="4234154" y="-36523"/>
                  <a:pt x="4407116" y="62069"/>
                  <a:pt x="4656248" y="0"/>
                </a:cubicBezTo>
                <a:cubicBezTo>
                  <a:pt x="4905380" y="-62069"/>
                  <a:pt x="5069800" y="1763"/>
                  <a:pt x="5238279" y="0"/>
                </a:cubicBezTo>
                <a:cubicBezTo>
                  <a:pt x="5406758" y="-1763"/>
                  <a:pt x="5469332" y="6900"/>
                  <a:pt x="5587498" y="0"/>
                </a:cubicBezTo>
                <a:cubicBezTo>
                  <a:pt x="5705664" y="-6900"/>
                  <a:pt x="6008430" y="81146"/>
                  <a:pt x="6402342" y="0"/>
                </a:cubicBezTo>
                <a:cubicBezTo>
                  <a:pt x="6796254" y="-81146"/>
                  <a:pt x="6673668" y="6745"/>
                  <a:pt x="6751560" y="0"/>
                </a:cubicBezTo>
                <a:cubicBezTo>
                  <a:pt x="6829452" y="-6745"/>
                  <a:pt x="7169240" y="67591"/>
                  <a:pt x="7333591" y="0"/>
                </a:cubicBezTo>
                <a:cubicBezTo>
                  <a:pt x="7497942" y="-67591"/>
                  <a:pt x="7768837" y="48596"/>
                  <a:pt x="8148435" y="0"/>
                </a:cubicBezTo>
                <a:cubicBezTo>
                  <a:pt x="8528033" y="-48596"/>
                  <a:pt x="8564038" y="6469"/>
                  <a:pt x="8846872" y="0"/>
                </a:cubicBezTo>
                <a:cubicBezTo>
                  <a:pt x="9129706" y="-6469"/>
                  <a:pt x="9401651" y="5238"/>
                  <a:pt x="9545309" y="0"/>
                </a:cubicBezTo>
                <a:cubicBezTo>
                  <a:pt x="9688967" y="-5238"/>
                  <a:pt x="9802033" y="29016"/>
                  <a:pt x="10010934" y="0"/>
                </a:cubicBezTo>
                <a:cubicBezTo>
                  <a:pt x="10219835" y="-29016"/>
                  <a:pt x="10312810" y="17515"/>
                  <a:pt x="10476559" y="0"/>
                </a:cubicBezTo>
                <a:cubicBezTo>
                  <a:pt x="10640309" y="-17515"/>
                  <a:pt x="11172608" y="57414"/>
                  <a:pt x="11640621" y="0"/>
                </a:cubicBezTo>
                <a:cubicBezTo>
                  <a:pt x="11666132" y="194021"/>
                  <a:pt x="11591879" y="314118"/>
                  <a:pt x="11640621" y="548868"/>
                </a:cubicBezTo>
                <a:cubicBezTo>
                  <a:pt x="11689363" y="783618"/>
                  <a:pt x="11639217" y="942193"/>
                  <a:pt x="11640621" y="1163601"/>
                </a:cubicBezTo>
                <a:cubicBezTo>
                  <a:pt x="11642025" y="1385009"/>
                  <a:pt x="11625419" y="1520687"/>
                  <a:pt x="11640621" y="1745401"/>
                </a:cubicBezTo>
                <a:cubicBezTo>
                  <a:pt x="11655823" y="1970115"/>
                  <a:pt x="11610247" y="1974966"/>
                  <a:pt x="11640621" y="2195473"/>
                </a:cubicBezTo>
                <a:cubicBezTo>
                  <a:pt x="11670995" y="2415980"/>
                  <a:pt x="11597455" y="2472638"/>
                  <a:pt x="11640621" y="2645545"/>
                </a:cubicBezTo>
                <a:cubicBezTo>
                  <a:pt x="11683787" y="2818452"/>
                  <a:pt x="11588135" y="3055091"/>
                  <a:pt x="11640621" y="3293209"/>
                </a:cubicBezTo>
                <a:cubicBezTo>
                  <a:pt x="11560571" y="3304161"/>
                  <a:pt x="11492082" y="3276528"/>
                  <a:pt x="11407809" y="3293209"/>
                </a:cubicBezTo>
                <a:cubicBezTo>
                  <a:pt x="11323536" y="3309890"/>
                  <a:pt x="11078708" y="3288145"/>
                  <a:pt x="10825778" y="3293209"/>
                </a:cubicBezTo>
                <a:cubicBezTo>
                  <a:pt x="10572848" y="3298273"/>
                  <a:pt x="10639122" y="3275406"/>
                  <a:pt x="10476559" y="3293209"/>
                </a:cubicBezTo>
                <a:cubicBezTo>
                  <a:pt x="10313996" y="3311012"/>
                  <a:pt x="10102803" y="3248434"/>
                  <a:pt x="9894528" y="3293209"/>
                </a:cubicBezTo>
                <a:cubicBezTo>
                  <a:pt x="9686253" y="3337984"/>
                  <a:pt x="9359140" y="3283194"/>
                  <a:pt x="9196091" y="3293209"/>
                </a:cubicBezTo>
                <a:cubicBezTo>
                  <a:pt x="9033042" y="3303224"/>
                  <a:pt x="8730923" y="3215465"/>
                  <a:pt x="8497653" y="3293209"/>
                </a:cubicBezTo>
                <a:cubicBezTo>
                  <a:pt x="8264383" y="3370953"/>
                  <a:pt x="7880127" y="3285864"/>
                  <a:pt x="7682810" y="3293209"/>
                </a:cubicBezTo>
                <a:cubicBezTo>
                  <a:pt x="7485493" y="3300554"/>
                  <a:pt x="7507509" y="3269780"/>
                  <a:pt x="7333591" y="3293209"/>
                </a:cubicBezTo>
                <a:cubicBezTo>
                  <a:pt x="7159673" y="3316638"/>
                  <a:pt x="6861180" y="3234038"/>
                  <a:pt x="6635154" y="3293209"/>
                </a:cubicBezTo>
                <a:cubicBezTo>
                  <a:pt x="6409128" y="3352380"/>
                  <a:pt x="6264282" y="3249295"/>
                  <a:pt x="6169529" y="3293209"/>
                </a:cubicBezTo>
                <a:cubicBezTo>
                  <a:pt x="6074776" y="3337123"/>
                  <a:pt x="5722463" y="3231225"/>
                  <a:pt x="5354686" y="3293209"/>
                </a:cubicBezTo>
                <a:cubicBezTo>
                  <a:pt x="4986909" y="3355193"/>
                  <a:pt x="5163500" y="3272793"/>
                  <a:pt x="5005467" y="3293209"/>
                </a:cubicBezTo>
                <a:cubicBezTo>
                  <a:pt x="4847434" y="3313625"/>
                  <a:pt x="4677171" y="3284186"/>
                  <a:pt x="4423436" y="3293209"/>
                </a:cubicBezTo>
                <a:cubicBezTo>
                  <a:pt x="4169701" y="3302232"/>
                  <a:pt x="4102522" y="3238421"/>
                  <a:pt x="3841405" y="3293209"/>
                </a:cubicBezTo>
                <a:cubicBezTo>
                  <a:pt x="3580288" y="3347997"/>
                  <a:pt x="3472482" y="3261008"/>
                  <a:pt x="3259374" y="3293209"/>
                </a:cubicBezTo>
                <a:cubicBezTo>
                  <a:pt x="3046266" y="3325410"/>
                  <a:pt x="2964032" y="3249251"/>
                  <a:pt x="2793749" y="3293209"/>
                </a:cubicBezTo>
                <a:cubicBezTo>
                  <a:pt x="2623466" y="3337167"/>
                  <a:pt x="2633218" y="3291224"/>
                  <a:pt x="2560937" y="3293209"/>
                </a:cubicBezTo>
                <a:cubicBezTo>
                  <a:pt x="2488656" y="3295194"/>
                  <a:pt x="2129876" y="3248667"/>
                  <a:pt x="1978906" y="3293209"/>
                </a:cubicBezTo>
                <a:cubicBezTo>
                  <a:pt x="1827936" y="3337751"/>
                  <a:pt x="1603593" y="3248960"/>
                  <a:pt x="1280468" y="3293209"/>
                </a:cubicBezTo>
                <a:cubicBezTo>
                  <a:pt x="957343" y="3337458"/>
                  <a:pt x="319793" y="3232540"/>
                  <a:pt x="0" y="3293209"/>
                </a:cubicBezTo>
                <a:cubicBezTo>
                  <a:pt x="-32326" y="3189196"/>
                  <a:pt x="21786" y="2968338"/>
                  <a:pt x="0" y="2810205"/>
                </a:cubicBezTo>
                <a:cubicBezTo>
                  <a:pt x="-21786" y="2652072"/>
                  <a:pt x="47463" y="2402644"/>
                  <a:pt x="0" y="2261337"/>
                </a:cubicBezTo>
                <a:cubicBezTo>
                  <a:pt x="-47463" y="2120030"/>
                  <a:pt x="44676" y="2006450"/>
                  <a:pt x="0" y="1811265"/>
                </a:cubicBezTo>
                <a:cubicBezTo>
                  <a:pt x="-44676" y="1616080"/>
                  <a:pt x="32023" y="1360533"/>
                  <a:pt x="0" y="1229465"/>
                </a:cubicBezTo>
                <a:cubicBezTo>
                  <a:pt x="-32023" y="1098397"/>
                  <a:pt x="53268" y="885183"/>
                  <a:pt x="0" y="779393"/>
                </a:cubicBezTo>
                <a:cubicBezTo>
                  <a:pt x="-53268" y="673603"/>
                  <a:pt x="22797" y="254718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42222730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https://realblack0.github.io/2020/03/29/normalization-standardization-regularization.html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https://dacon.io/codeshare/4526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https://mingtory.tistory.com/140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Bai, T., Li, Y., Shen, Y., Zhang, X., Zhang, W., &amp; Cui, B. (2023). Transfer Learning for Bayesian Optimization: A Survey. </a:t>
            </a:r>
            <a:r>
              <a:rPr lang="en-US" altLang="ko-KR" sz="16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altLang="ko-KR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arXiv:2302.05927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Williams, C. K., &amp; Rasmussen, C. E. (2006). </a:t>
            </a:r>
            <a:r>
              <a:rPr lang="en-US" altLang="ko-KR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Gaussian processes for machine learning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(Vol. 2, No. 3, p. 4). Cambridge, MA: MIT press.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Frazier, P. I. (2018). A tutorial on Bayesian optimization. </a:t>
            </a:r>
            <a:r>
              <a:rPr lang="en-US" altLang="ko-KR" sz="16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altLang="ko-KR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arXiv:1807.02811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ko-KR" sz="160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25CF88-1F81-C94A-3841-6D6E88B5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pPr/>
              <a:t>20</a:t>
            </a:fld>
            <a:r>
              <a:rPr lang="ko-KR" altLang="en-US"/>
              <a:t> </a:t>
            </a:r>
            <a:r>
              <a:rPr lang="en-US" altLang="ko-KR"/>
              <a:t>/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521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00961-FBD2-FE20-E7CD-C4D17352D879}"/>
              </a:ext>
            </a:extLst>
          </p:cNvPr>
          <p:cNvSpPr txBox="1"/>
          <p:nvPr/>
        </p:nvSpPr>
        <p:spPr>
          <a:xfrm>
            <a:off x="215757" y="226031"/>
            <a:ext cx="11700554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tx2"/>
                </a:solidFill>
                <a:latin typeface="+mj-ea"/>
                <a:ea typeface="+mj-ea"/>
              </a:rPr>
              <a:t>정규화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9F09B-AEB1-3A84-9CA0-3D3F658D4736}"/>
              </a:ext>
            </a:extLst>
          </p:cNvPr>
          <p:cNvSpPr txBox="1"/>
          <p:nvPr/>
        </p:nvSpPr>
        <p:spPr>
          <a:xfrm>
            <a:off x="275690" y="1068515"/>
            <a:ext cx="11640621" cy="5509200"/>
          </a:xfrm>
          <a:custGeom>
            <a:avLst/>
            <a:gdLst>
              <a:gd name="connsiteX0" fmla="*/ 0 w 11640621"/>
              <a:gd name="connsiteY0" fmla="*/ 0 h 5509200"/>
              <a:gd name="connsiteX1" fmla="*/ 465625 w 11640621"/>
              <a:gd name="connsiteY1" fmla="*/ 0 h 5509200"/>
              <a:gd name="connsiteX2" fmla="*/ 931250 w 11640621"/>
              <a:gd name="connsiteY2" fmla="*/ 0 h 5509200"/>
              <a:gd name="connsiteX3" fmla="*/ 1164062 w 11640621"/>
              <a:gd name="connsiteY3" fmla="*/ 0 h 5509200"/>
              <a:gd name="connsiteX4" fmla="*/ 1513281 w 11640621"/>
              <a:gd name="connsiteY4" fmla="*/ 0 h 5509200"/>
              <a:gd name="connsiteX5" fmla="*/ 1978906 w 11640621"/>
              <a:gd name="connsiteY5" fmla="*/ 0 h 5509200"/>
              <a:gd name="connsiteX6" fmla="*/ 2677343 w 11640621"/>
              <a:gd name="connsiteY6" fmla="*/ 0 h 5509200"/>
              <a:gd name="connsiteX7" fmla="*/ 3492186 w 11640621"/>
              <a:gd name="connsiteY7" fmla="*/ 0 h 5509200"/>
              <a:gd name="connsiteX8" fmla="*/ 4074217 w 11640621"/>
              <a:gd name="connsiteY8" fmla="*/ 0 h 5509200"/>
              <a:gd name="connsiteX9" fmla="*/ 4889061 w 11640621"/>
              <a:gd name="connsiteY9" fmla="*/ 0 h 5509200"/>
              <a:gd name="connsiteX10" fmla="*/ 5238279 w 11640621"/>
              <a:gd name="connsiteY10" fmla="*/ 0 h 5509200"/>
              <a:gd name="connsiteX11" fmla="*/ 5587498 w 11640621"/>
              <a:gd name="connsiteY11" fmla="*/ 0 h 5509200"/>
              <a:gd name="connsiteX12" fmla="*/ 6402342 w 11640621"/>
              <a:gd name="connsiteY12" fmla="*/ 0 h 5509200"/>
              <a:gd name="connsiteX13" fmla="*/ 6867966 w 11640621"/>
              <a:gd name="connsiteY13" fmla="*/ 0 h 5509200"/>
              <a:gd name="connsiteX14" fmla="*/ 7217185 w 11640621"/>
              <a:gd name="connsiteY14" fmla="*/ 0 h 5509200"/>
              <a:gd name="connsiteX15" fmla="*/ 7915622 w 11640621"/>
              <a:gd name="connsiteY15" fmla="*/ 0 h 5509200"/>
              <a:gd name="connsiteX16" fmla="*/ 8148435 w 11640621"/>
              <a:gd name="connsiteY16" fmla="*/ 0 h 5509200"/>
              <a:gd name="connsiteX17" fmla="*/ 8963278 w 11640621"/>
              <a:gd name="connsiteY17" fmla="*/ 0 h 5509200"/>
              <a:gd name="connsiteX18" fmla="*/ 9545309 w 11640621"/>
              <a:gd name="connsiteY18" fmla="*/ 0 h 5509200"/>
              <a:gd name="connsiteX19" fmla="*/ 9894528 w 11640621"/>
              <a:gd name="connsiteY19" fmla="*/ 0 h 5509200"/>
              <a:gd name="connsiteX20" fmla="*/ 10592965 w 11640621"/>
              <a:gd name="connsiteY20" fmla="*/ 0 h 5509200"/>
              <a:gd name="connsiteX21" fmla="*/ 11640621 w 11640621"/>
              <a:gd name="connsiteY21" fmla="*/ 0 h 5509200"/>
              <a:gd name="connsiteX22" fmla="*/ 11640621 w 11640621"/>
              <a:gd name="connsiteY22" fmla="*/ 606012 h 5509200"/>
              <a:gd name="connsiteX23" fmla="*/ 11640621 w 11640621"/>
              <a:gd name="connsiteY23" fmla="*/ 1101840 h 5509200"/>
              <a:gd name="connsiteX24" fmla="*/ 11640621 w 11640621"/>
              <a:gd name="connsiteY24" fmla="*/ 1597668 h 5509200"/>
              <a:gd name="connsiteX25" fmla="*/ 11640621 w 11640621"/>
              <a:gd name="connsiteY25" fmla="*/ 2203680 h 5509200"/>
              <a:gd name="connsiteX26" fmla="*/ 11640621 w 11640621"/>
              <a:gd name="connsiteY26" fmla="*/ 2864784 h 5509200"/>
              <a:gd name="connsiteX27" fmla="*/ 11640621 w 11640621"/>
              <a:gd name="connsiteY27" fmla="*/ 3305520 h 5509200"/>
              <a:gd name="connsiteX28" fmla="*/ 11640621 w 11640621"/>
              <a:gd name="connsiteY28" fmla="*/ 3966624 h 5509200"/>
              <a:gd name="connsiteX29" fmla="*/ 11640621 w 11640621"/>
              <a:gd name="connsiteY29" fmla="*/ 4462452 h 5509200"/>
              <a:gd name="connsiteX30" fmla="*/ 11640621 w 11640621"/>
              <a:gd name="connsiteY30" fmla="*/ 5509200 h 5509200"/>
              <a:gd name="connsiteX31" fmla="*/ 11291402 w 11640621"/>
              <a:gd name="connsiteY31" fmla="*/ 5509200 h 5509200"/>
              <a:gd name="connsiteX32" fmla="*/ 11058590 w 11640621"/>
              <a:gd name="connsiteY32" fmla="*/ 5509200 h 5509200"/>
              <a:gd name="connsiteX33" fmla="*/ 10709371 w 11640621"/>
              <a:gd name="connsiteY33" fmla="*/ 5509200 h 5509200"/>
              <a:gd name="connsiteX34" fmla="*/ 10360153 w 11640621"/>
              <a:gd name="connsiteY34" fmla="*/ 5509200 h 5509200"/>
              <a:gd name="connsiteX35" fmla="*/ 9778122 w 11640621"/>
              <a:gd name="connsiteY35" fmla="*/ 5509200 h 5509200"/>
              <a:gd name="connsiteX36" fmla="*/ 9079684 w 11640621"/>
              <a:gd name="connsiteY36" fmla="*/ 5509200 h 5509200"/>
              <a:gd name="connsiteX37" fmla="*/ 8730466 w 11640621"/>
              <a:gd name="connsiteY37" fmla="*/ 5509200 h 5509200"/>
              <a:gd name="connsiteX38" fmla="*/ 7915622 w 11640621"/>
              <a:gd name="connsiteY38" fmla="*/ 5509200 h 5509200"/>
              <a:gd name="connsiteX39" fmla="*/ 7449997 w 11640621"/>
              <a:gd name="connsiteY39" fmla="*/ 5509200 h 5509200"/>
              <a:gd name="connsiteX40" fmla="*/ 6635154 w 11640621"/>
              <a:gd name="connsiteY40" fmla="*/ 5509200 h 5509200"/>
              <a:gd name="connsiteX41" fmla="*/ 6169529 w 11640621"/>
              <a:gd name="connsiteY41" fmla="*/ 5509200 h 5509200"/>
              <a:gd name="connsiteX42" fmla="*/ 5587498 w 11640621"/>
              <a:gd name="connsiteY42" fmla="*/ 5509200 h 5509200"/>
              <a:gd name="connsiteX43" fmla="*/ 5121873 w 11640621"/>
              <a:gd name="connsiteY43" fmla="*/ 5509200 h 5509200"/>
              <a:gd name="connsiteX44" fmla="*/ 4656248 w 11640621"/>
              <a:gd name="connsiteY44" fmla="*/ 5509200 h 5509200"/>
              <a:gd name="connsiteX45" fmla="*/ 3957811 w 11640621"/>
              <a:gd name="connsiteY45" fmla="*/ 5509200 h 5509200"/>
              <a:gd name="connsiteX46" fmla="*/ 3375780 w 11640621"/>
              <a:gd name="connsiteY46" fmla="*/ 5509200 h 5509200"/>
              <a:gd name="connsiteX47" fmla="*/ 2560937 w 11640621"/>
              <a:gd name="connsiteY47" fmla="*/ 5509200 h 5509200"/>
              <a:gd name="connsiteX48" fmla="*/ 2328124 w 11640621"/>
              <a:gd name="connsiteY48" fmla="*/ 5509200 h 5509200"/>
              <a:gd name="connsiteX49" fmla="*/ 1746093 w 11640621"/>
              <a:gd name="connsiteY49" fmla="*/ 5509200 h 5509200"/>
              <a:gd name="connsiteX50" fmla="*/ 1513281 w 11640621"/>
              <a:gd name="connsiteY50" fmla="*/ 5509200 h 5509200"/>
              <a:gd name="connsiteX51" fmla="*/ 814843 w 11640621"/>
              <a:gd name="connsiteY51" fmla="*/ 5509200 h 5509200"/>
              <a:gd name="connsiteX52" fmla="*/ 0 w 11640621"/>
              <a:gd name="connsiteY52" fmla="*/ 5509200 h 5509200"/>
              <a:gd name="connsiteX53" fmla="*/ 0 w 11640621"/>
              <a:gd name="connsiteY53" fmla="*/ 4903188 h 5509200"/>
              <a:gd name="connsiteX54" fmla="*/ 0 w 11640621"/>
              <a:gd name="connsiteY54" fmla="*/ 4297176 h 5509200"/>
              <a:gd name="connsiteX55" fmla="*/ 0 w 11640621"/>
              <a:gd name="connsiteY55" fmla="*/ 3746256 h 5509200"/>
              <a:gd name="connsiteX56" fmla="*/ 0 w 11640621"/>
              <a:gd name="connsiteY56" fmla="*/ 3085152 h 5509200"/>
              <a:gd name="connsiteX57" fmla="*/ 0 w 11640621"/>
              <a:gd name="connsiteY57" fmla="*/ 2534232 h 5509200"/>
              <a:gd name="connsiteX58" fmla="*/ 0 w 11640621"/>
              <a:gd name="connsiteY58" fmla="*/ 2093496 h 5509200"/>
              <a:gd name="connsiteX59" fmla="*/ 0 w 11640621"/>
              <a:gd name="connsiteY59" fmla="*/ 1597668 h 5509200"/>
              <a:gd name="connsiteX60" fmla="*/ 0 w 11640621"/>
              <a:gd name="connsiteY60" fmla="*/ 1101840 h 5509200"/>
              <a:gd name="connsiteX61" fmla="*/ 0 w 11640621"/>
              <a:gd name="connsiteY61" fmla="*/ 606012 h 5509200"/>
              <a:gd name="connsiteX62" fmla="*/ 0 w 11640621"/>
              <a:gd name="connsiteY62" fmla="*/ 0 h 550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1640621" h="5509200" fill="none" extrusionOk="0">
                <a:moveTo>
                  <a:pt x="0" y="0"/>
                </a:moveTo>
                <a:cubicBezTo>
                  <a:pt x="156785" y="-54290"/>
                  <a:pt x="357933" y="15074"/>
                  <a:pt x="465625" y="0"/>
                </a:cubicBezTo>
                <a:cubicBezTo>
                  <a:pt x="573317" y="-15074"/>
                  <a:pt x="808701" y="49287"/>
                  <a:pt x="931250" y="0"/>
                </a:cubicBezTo>
                <a:cubicBezTo>
                  <a:pt x="1053799" y="-49287"/>
                  <a:pt x="1110516" y="22719"/>
                  <a:pt x="1164062" y="0"/>
                </a:cubicBezTo>
                <a:cubicBezTo>
                  <a:pt x="1217608" y="-22719"/>
                  <a:pt x="1367213" y="25352"/>
                  <a:pt x="1513281" y="0"/>
                </a:cubicBezTo>
                <a:cubicBezTo>
                  <a:pt x="1659349" y="-25352"/>
                  <a:pt x="1798345" y="22140"/>
                  <a:pt x="1978906" y="0"/>
                </a:cubicBezTo>
                <a:cubicBezTo>
                  <a:pt x="2159467" y="-22140"/>
                  <a:pt x="2478165" y="73411"/>
                  <a:pt x="2677343" y="0"/>
                </a:cubicBezTo>
                <a:cubicBezTo>
                  <a:pt x="2876521" y="-73411"/>
                  <a:pt x="3302764" y="90700"/>
                  <a:pt x="3492186" y="0"/>
                </a:cubicBezTo>
                <a:cubicBezTo>
                  <a:pt x="3681608" y="-90700"/>
                  <a:pt x="3823915" y="19368"/>
                  <a:pt x="4074217" y="0"/>
                </a:cubicBezTo>
                <a:cubicBezTo>
                  <a:pt x="4324519" y="-19368"/>
                  <a:pt x="4593052" y="68630"/>
                  <a:pt x="4889061" y="0"/>
                </a:cubicBezTo>
                <a:cubicBezTo>
                  <a:pt x="5185070" y="-68630"/>
                  <a:pt x="5074534" y="31699"/>
                  <a:pt x="5238279" y="0"/>
                </a:cubicBezTo>
                <a:cubicBezTo>
                  <a:pt x="5402024" y="-31699"/>
                  <a:pt x="5498617" y="28577"/>
                  <a:pt x="5587498" y="0"/>
                </a:cubicBezTo>
                <a:cubicBezTo>
                  <a:pt x="5676379" y="-28577"/>
                  <a:pt x="5999969" y="36316"/>
                  <a:pt x="6402342" y="0"/>
                </a:cubicBezTo>
                <a:cubicBezTo>
                  <a:pt x="6804715" y="-36316"/>
                  <a:pt x="6757331" y="11003"/>
                  <a:pt x="6867966" y="0"/>
                </a:cubicBezTo>
                <a:cubicBezTo>
                  <a:pt x="6978601" y="-11003"/>
                  <a:pt x="7136614" y="968"/>
                  <a:pt x="7217185" y="0"/>
                </a:cubicBezTo>
                <a:cubicBezTo>
                  <a:pt x="7297756" y="-968"/>
                  <a:pt x="7767142" y="31338"/>
                  <a:pt x="7915622" y="0"/>
                </a:cubicBezTo>
                <a:cubicBezTo>
                  <a:pt x="8064102" y="-31338"/>
                  <a:pt x="8070612" y="252"/>
                  <a:pt x="8148435" y="0"/>
                </a:cubicBezTo>
                <a:cubicBezTo>
                  <a:pt x="8226258" y="-252"/>
                  <a:pt x="8637550" y="3161"/>
                  <a:pt x="8963278" y="0"/>
                </a:cubicBezTo>
                <a:cubicBezTo>
                  <a:pt x="9289006" y="-3161"/>
                  <a:pt x="9281886" y="51901"/>
                  <a:pt x="9545309" y="0"/>
                </a:cubicBezTo>
                <a:cubicBezTo>
                  <a:pt x="9808732" y="-51901"/>
                  <a:pt x="9777090" y="25320"/>
                  <a:pt x="9894528" y="0"/>
                </a:cubicBezTo>
                <a:cubicBezTo>
                  <a:pt x="10011966" y="-25320"/>
                  <a:pt x="10256250" y="60439"/>
                  <a:pt x="10592965" y="0"/>
                </a:cubicBezTo>
                <a:cubicBezTo>
                  <a:pt x="10929680" y="-60439"/>
                  <a:pt x="11296571" y="82522"/>
                  <a:pt x="11640621" y="0"/>
                </a:cubicBezTo>
                <a:cubicBezTo>
                  <a:pt x="11691910" y="246622"/>
                  <a:pt x="11569365" y="390140"/>
                  <a:pt x="11640621" y="606012"/>
                </a:cubicBezTo>
                <a:cubicBezTo>
                  <a:pt x="11711877" y="821884"/>
                  <a:pt x="11629274" y="904183"/>
                  <a:pt x="11640621" y="1101840"/>
                </a:cubicBezTo>
                <a:cubicBezTo>
                  <a:pt x="11651968" y="1299497"/>
                  <a:pt x="11630468" y="1468523"/>
                  <a:pt x="11640621" y="1597668"/>
                </a:cubicBezTo>
                <a:cubicBezTo>
                  <a:pt x="11650774" y="1726813"/>
                  <a:pt x="11619907" y="1983568"/>
                  <a:pt x="11640621" y="2203680"/>
                </a:cubicBezTo>
                <a:cubicBezTo>
                  <a:pt x="11661335" y="2423792"/>
                  <a:pt x="11563959" y="2596159"/>
                  <a:pt x="11640621" y="2864784"/>
                </a:cubicBezTo>
                <a:cubicBezTo>
                  <a:pt x="11717283" y="3133409"/>
                  <a:pt x="11616633" y="3114093"/>
                  <a:pt x="11640621" y="3305520"/>
                </a:cubicBezTo>
                <a:cubicBezTo>
                  <a:pt x="11664609" y="3496947"/>
                  <a:pt x="11582020" y="3721374"/>
                  <a:pt x="11640621" y="3966624"/>
                </a:cubicBezTo>
                <a:cubicBezTo>
                  <a:pt x="11699222" y="4211874"/>
                  <a:pt x="11631845" y="4246062"/>
                  <a:pt x="11640621" y="4462452"/>
                </a:cubicBezTo>
                <a:cubicBezTo>
                  <a:pt x="11649397" y="4678842"/>
                  <a:pt x="11603989" y="5063948"/>
                  <a:pt x="11640621" y="5509200"/>
                </a:cubicBezTo>
                <a:cubicBezTo>
                  <a:pt x="11506407" y="5540776"/>
                  <a:pt x="11429024" y="5508795"/>
                  <a:pt x="11291402" y="5509200"/>
                </a:cubicBezTo>
                <a:cubicBezTo>
                  <a:pt x="11153780" y="5509605"/>
                  <a:pt x="11120597" y="5507173"/>
                  <a:pt x="11058590" y="5509200"/>
                </a:cubicBezTo>
                <a:cubicBezTo>
                  <a:pt x="10996583" y="5511227"/>
                  <a:pt x="10799739" y="5474080"/>
                  <a:pt x="10709371" y="5509200"/>
                </a:cubicBezTo>
                <a:cubicBezTo>
                  <a:pt x="10619003" y="5544320"/>
                  <a:pt x="10473512" y="5476561"/>
                  <a:pt x="10360153" y="5509200"/>
                </a:cubicBezTo>
                <a:cubicBezTo>
                  <a:pt x="10246794" y="5541839"/>
                  <a:pt x="9894538" y="5465481"/>
                  <a:pt x="9778122" y="5509200"/>
                </a:cubicBezTo>
                <a:cubicBezTo>
                  <a:pt x="9661706" y="5552919"/>
                  <a:pt x="9285818" y="5467941"/>
                  <a:pt x="9079684" y="5509200"/>
                </a:cubicBezTo>
                <a:cubicBezTo>
                  <a:pt x="8873550" y="5550459"/>
                  <a:pt x="8840961" y="5499961"/>
                  <a:pt x="8730466" y="5509200"/>
                </a:cubicBezTo>
                <a:cubicBezTo>
                  <a:pt x="8619971" y="5518439"/>
                  <a:pt x="8273474" y="5508615"/>
                  <a:pt x="7915622" y="5509200"/>
                </a:cubicBezTo>
                <a:cubicBezTo>
                  <a:pt x="7557770" y="5509785"/>
                  <a:pt x="7642934" y="5489207"/>
                  <a:pt x="7449997" y="5509200"/>
                </a:cubicBezTo>
                <a:cubicBezTo>
                  <a:pt x="7257060" y="5529193"/>
                  <a:pt x="7024995" y="5503333"/>
                  <a:pt x="6635154" y="5509200"/>
                </a:cubicBezTo>
                <a:cubicBezTo>
                  <a:pt x="6245313" y="5515067"/>
                  <a:pt x="6300545" y="5504088"/>
                  <a:pt x="6169529" y="5509200"/>
                </a:cubicBezTo>
                <a:cubicBezTo>
                  <a:pt x="6038513" y="5514312"/>
                  <a:pt x="5763999" y="5490631"/>
                  <a:pt x="5587498" y="5509200"/>
                </a:cubicBezTo>
                <a:cubicBezTo>
                  <a:pt x="5410997" y="5527769"/>
                  <a:pt x="5347808" y="5472917"/>
                  <a:pt x="5121873" y="5509200"/>
                </a:cubicBezTo>
                <a:cubicBezTo>
                  <a:pt x="4895939" y="5545483"/>
                  <a:pt x="4871295" y="5463086"/>
                  <a:pt x="4656248" y="5509200"/>
                </a:cubicBezTo>
                <a:cubicBezTo>
                  <a:pt x="4441201" y="5555314"/>
                  <a:pt x="4175128" y="5492863"/>
                  <a:pt x="3957811" y="5509200"/>
                </a:cubicBezTo>
                <a:cubicBezTo>
                  <a:pt x="3740494" y="5525537"/>
                  <a:pt x="3565010" y="5504447"/>
                  <a:pt x="3375780" y="5509200"/>
                </a:cubicBezTo>
                <a:cubicBezTo>
                  <a:pt x="3186550" y="5513953"/>
                  <a:pt x="2770486" y="5457450"/>
                  <a:pt x="2560937" y="5509200"/>
                </a:cubicBezTo>
                <a:cubicBezTo>
                  <a:pt x="2351388" y="5560950"/>
                  <a:pt x="2436886" y="5505006"/>
                  <a:pt x="2328124" y="5509200"/>
                </a:cubicBezTo>
                <a:cubicBezTo>
                  <a:pt x="2219362" y="5513394"/>
                  <a:pt x="1868467" y="5451934"/>
                  <a:pt x="1746093" y="5509200"/>
                </a:cubicBezTo>
                <a:cubicBezTo>
                  <a:pt x="1623719" y="5566466"/>
                  <a:pt x="1614719" y="5490812"/>
                  <a:pt x="1513281" y="5509200"/>
                </a:cubicBezTo>
                <a:cubicBezTo>
                  <a:pt x="1411843" y="5527588"/>
                  <a:pt x="983000" y="5485437"/>
                  <a:pt x="814843" y="5509200"/>
                </a:cubicBezTo>
                <a:cubicBezTo>
                  <a:pt x="646686" y="5532963"/>
                  <a:pt x="273162" y="5421289"/>
                  <a:pt x="0" y="5509200"/>
                </a:cubicBezTo>
                <a:cubicBezTo>
                  <a:pt x="-55470" y="5244402"/>
                  <a:pt x="69009" y="5040047"/>
                  <a:pt x="0" y="4903188"/>
                </a:cubicBezTo>
                <a:cubicBezTo>
                  <a:pt x="-69009" y="4766329"/>
                  <a:pt x="68280" y="4503060"/>
                  <a:pt x="0" y="4297176"/>
                </a:cubicBezTo>
                <a:cubicBezTo>
                  <a:pt x="-68280" y="4091292"/>
                  <a:pt x="1088" y="3904093"/>
                  <a:pt x="0" y="3746256"/>
                </a:cubicBezTo>
                <a:cubicBezTo>
                  <a:pt x="-1088" y="3588419"/>
                  <a:pt x="33003" y="3400806"/>
                  <a:pt x="0" y="3085152"/>
                </a:cubicBezTo>
                <a:cubicBezTo>
                  <a:pt x="-33003" y="2769498"/>
                  <a:pt x="58685" y="2803450"/>
                  <a:pt x="0" y="2534232"/>
                </a:cubicBezTo>
                <a:cubicBezTo>
                  <a:pt x="-58685" y="2265014"/>
                  <a:pt x="4882" y="2254022"/>
                  <a:pt x="0" y="2093496"/>
                </a:cubicBezTo>
                <a:cubicBezTo>
                  <a:pt x="-4882" y="1932970"/>
                  <a:pt x="24556" y="1838800"/>
                  <a:pt x="0" y="1597668"/>
                </a:cubicBezTo>
                <a:cubicBezTo>
                  <a:pt x="-24556" y="1356536"/>
                  <a:pt x="43236" y="1251346"/>
                  <a:pt x="0" y="1101840"/>
                </a:cubicBezTo>
                <a:cubicBezTo>
                  <a:pt x="-43236" y="952334"/>
                  <a:pt x="50903" y="770157"/>
                  <a:pt x="0" y="606012"/>
                </a:cubicBezTo>
                <a:cubicBezTo>
                  <a:pt x="-50903" y="441867"/>
                  <a:pt x="46432" y="170579"/>
                  <a:pt x="0" y="0"/>
                </a:cubicBezTo>
                <a:close/>
              </a:path>
              <a:path w="11640621" h="5509200" stroke="0" extrusionOk="0">
                <a:moveTo>
                  <a:pt x="0" y="0"/>
                </a:moveTo>
                <a:cubicBezTo>
                  <a:pt x="265283" y="-58302"/>
                  <a:pt x="464794" y="49631"/>
                  <a:pt x="698437" y="0"/>
                </a:cubicBezTo>
                <a:cubicBezTo>
                  <a:pt x="932080" y="-49631"/>
                  <a:pt x="1328251" y="11084"/>
                  <a:pt x="1513281" y="0"/>
                </a:cubicBezTo>
                <a:cubicBezTo>
                  <a:pt x="1698311" y="-11084"/>
                  <a:pt x="2043400" y="32326"/>
                  <a:pt x="2328124" y="0"/>
                </a:cubicBezTo>
                <a:cubicBezTo>
                  <a:pt x="2612848" y="-32326"/>
                  <a:pt x="2767687" y="70749"/>
                  <a:pt x="3142968" y="0"/>
                </a:cubicBezTo>
                <a:cubicBezTo>
                  <a:pt x="3518249" y="-70749"/>
                  <a:pt x="3681468" y="36523"/>
                  <a:pt x="3957811" y="0"/>
                </a:cubicBezTo>
                <a:cubicBezTo>
                  <a:pt x="4234154" y="-36523"/>
                  <a:pt x="4407116" y="62069"/>
                  <a:pt x="4656248" y="0"/>
                </a:cubicBezTo>
                <a:cubicBezTo>
                  <a:pt x="4905380" y="-62069"/>
                  <a:pt x="5069800" y="1763"/>
                  <a:pt x="5238279" y="0"/>
                </a:cubicBezTo>
                <a:cubicBezTo>
                  <a:pt x="5406758" y="-1763"/>
                  <a:pt x="5469332" y="6900"/>
                  <a:pt x="5587498" y="0"/>
                </a:cubicBezTo>
                <a:cubicBezTo>
                  <a:pt x="5705664" y="-6900"/>
                  <a:pt x="6008430" y="81146"/>
                  <a:pt x="6402342" y="0"/>
                </a:cubicBezTo>
                <a:cubicBezTo>
                  <a:pt x="6796254" y="-81146"/>
                  <a:pt x="6673668" y="6745"/>
                  <a:pt x="6751560" y="0"/>
                </a:cubicBezTo>
                <a:cubicBezTo>
                  <a:pt x="6829452" y="-6745"/>
                  <a:pt x="7169240" y="67591"/>
                  <a:pt x="7333591" y="0"/>
                </a:cubicBezTo>
                <a:cubicBezTo>
                  <a:pt x="7497942" y="-67591"/>
                  <a:pt x="7768837" y="48596"/>
                  <a:pt x="8148435" y="0"/>
                </a:cubicBezTo>
                <a:cubicBezTo>
                  <a:pt x="8528033" y="-48596"/>
                  <a:pt x="8564038" y="6469"/>
                  <a:pt x="8846872" y="0"/>
                </a:cubicBezTo>
                <a:cubicBezTo>
                  <a:pt x="9129706" y="-6469"/>
                  <a:pt x="9401651" y="5238"/>
                  <a:pt x="9545309" y="0"/>
                </a:cubicBezTo>
                <a:cubicBezTo>
                  <a:pt x="9688967" y="-5238"/>
                  <a:pt x="9802033" y="29016"/>
                  <a:pt x="10010934" y="0"/>
                </a:cubicBezTo>
                <a:cubicBezTo>
                  <a:pt x="10219835" y="-29016"/>
                  <a:pt x="10312810" y="17515"/>
                  <a:pt x="10476559" y="0"/>
                </a:cubicBezTo>
                <a:cubicBezTo>
                  <a:pt x="10640309" y="-17515"/>
                  <a:pt x="11172608" y="57414"/>
                  <a:pt x="11640621" y="0"/>
                </a:cubicBezTo>
                <a:cubicBezTo>
                  <a:pt x="11648651" y="245178"/>
                  <a:pt x="11598179" y="316486"/>
                  <a:pt x="11640621" y="550920"/>
                </a:cubicBezTo>
                <a:cubicBezTo>
                  <a:pt x="11683063" y="785354"/>
                  <a:pt x="11572886" y="1059213"/>
                  <a:pt x="11640621" y="1212024"/>
                </a:cubicBezTo>
                <a:cubicBezTo>
                  <a:pt x="11708356" y="1364835"/>
                  <a:pt x="11598258" y="1561846"/>
                  <a:pt x="11640621" y="1818036"/>
                </a:cubicBezTo>
                <a:cubicBezTo>
                  <a:pt x="11682984" y="2074226"/>
                  <a:pt x="11620428" y="2107451"/>
                  <a:pt x="11640621" y="2203680"/>
                </a:cubicBezTo>
                <a:cubicBezTo>
                  <a:pt x="11660814" y="2299909"/>
                  <a:pt x="11627433" y="2421456"/>
                  <a:pt x="11640621" y="2589324"/>
                </a:cubicBezTo>
                <a:cubicBezTo>
                  <a:pt x="11653809" y="2757192"/>
                  <a:pt x="11628959" y="2926653"/>
                  <a:pt x="11640621" y="3195336"/>
                </a:cubicBezTo>
                <a:cubicBezTo>
                  <a:pt x="11652283" y="3464019"/>
                  <a:pt x="11612802" y="3467612"/>
                  <a:pt x="11640621" y="3580980"/>
                </a:cubicBezTo>
                <a:cubicBezTo>
                  <a:pt x="11668440" y="3694348"/>
                  <a:pt x="11577050" y="4072867"/>
                  <a:pt x="11640621" y="4242084"/>
                </a:cubicBezTo>
                <a:cubicBezTo>
                  <a:pt x="11704192" y="4411301"/>
                  <a:pt x="11593722" y="4489443"/>
                  <a:pt x="11640621" y="4682820"/>
                </a:cubicBezTo>
                <a:cubicBezTo>
                  <a:pt x="11687520" y="4876197"/>
                  <a:pt x="11585092" y="5211935"/>
                  <a:pt x="11640621" y="5509200"/>
                </a:cubicBezTo>
                <a:cubicBezTo>
                  <a:pt x="11562981" y="5518204"/>
                  <a:pt x="11501296" y="5498955"/>
                  <a:pt x="11407809" y="5509200"/>
                </a:cubicBezTo>
                <a:cubicBezTo>
                  <a:pt x="11314322" y="5519445"/>
                  <a:pt x="10942641" y="5431456"/>
                  <a:pt x="10709371" y="5509200"/>
                </a:cubicBezTo>
                <a:cubicBezTo>
                  <a:pt x="10476101" y="5586944"/>
                  <a:pt x="10091845" y="5501855"/>
                  <a:pt x="9894528" y="5509200"/>
                </a:cubicBezTo>
                <a:cubicBezTo>
                  <a:pt x="9697211" y="5516545"/>
                  <a:pt x="9719227" y="5485771"/>
                  <a:pt x="9545309" y="5509200"/>
                </a:cubicBezTo>
                <a:cubicBezTo>
                  <a:pt x="9371391" y="5532629"/>
                  <a:pt x="9072898" y="5450029"/>
                  <a:pt x="8846872" y="5509200"/>
                </a:cubicBezTo>
                <a:cubicBezTo>
                  <a:pt x="8620846" y="5568371"/>
                  <a:pt x="8476000" y="5465286"/>
                  <a:pt x="8381247" y="5509200"/>
                </a:cubicBezTo>
                <a:cubicBezTo>
                  <a:pt x="8286494" y="5553114"/>
                  <a:pt x="7934181" y="5447216"/>
                  <a:pt x="7566404" y="5509200"/>
                </a:cubicBezTo>
                <a:cubicBezTo>
                  <a:pt x="7198627" y="5571184"/>
                  <a:pt x="7375218" y="5488784"/>
                  <a:pt x="7217185" y="5509200"/>
                </a:cubicBezTo>
                <a:cubicBezTo>
                  <a:pt x="7059152" y="5529616"/>
                  <a:pt x="6888889" y="5500177"/>
                  <a:pt x="6635154" y="5509200"/>
                </a:cubicBezTo>
                <a:cubicBezTo>
                  <a:pt x="6381419" y="5518223"/>
                  <a:pt x="6314240" y="5454412"/>
                  <a:pt x="6053123" y="5509200"/>
                </a:cubicBezTo>
                <a:cubicBezTo>
                  <a:pt x="5792006" y="5563988"/>
                  <a:pt x="5684200" y="5476999"/>
                  <a:pt x="5471092" y="5509200"/>
                </a:cubicBezTo>
                <a:cubicBezTo>
                  <a:pt x="5257984" y="5541401"/>
                  <a:pt x="5175750" y="5465242"/>
                  <a:pt x="5005467" y="5509200"/>
                </a:cubicBezTo>
                <a:cubicBezTo>
                  <a:pt x="4835184" y="5553158"/>
                  <a:pt x="4844936" y="5507215"/>
                  <a:pt x="4772655" y="5509200"/>
                </a:cubicBezTo>
                <a:cubicBezTo>
                  <a:pt x="4700374" y="5511185"/>
                  <a:pt x="4341594" y="5464658"/>
                  <a:pt x="4190624" y="5509200"/>
                </a:cubicBezTo>
                <a:cubicBezTo>
                  <a:pt x="4039654" y="5553742"/>
                  <a:pt x="3815311" y="5464951"/>
                  <a:pt x="3492186" y="5509200"/>
                </a:cubicBezTo>
                <a:cubicBezTo>
                  <a:pt x="3169061" y="5553449"/>
                  <a:pt x="2975796" y="5447348"/>
                  <a:pt x="2677343" y="5509200"/>
                </a:cubicBezTo>
                <a:cubicBezTo>
                  <a:pt x="2378890" y="5571052"/>
                  <a:pt x="2476471" y="5478065"/>
                  <a:pt x="2328124" y="5509200"/>
                </a:cubicBezTo>
                <a:cubicBezTo>
                  <a:pt x="2179777" y="5540335"/>
                  <a:pt x="1907253" y="5437156"/>
                  <a:pt x="1629687" y="5509200"/>
                </a:cubicBezTo>
                <a:cubicBezTo>
                  <a:pt x="1352121" y="5581244"/>
                  <a:pt x="1356491" y="5456079"/>
                  <a:pt x="1164062" y="5509200"/>
                </a:cubicBezTo>
                <a:cubicBezTo>
                  <a:pt x="971634" y="5562321"/>
                  <a:pt x="810583" y="5509046"/>
                  <a:pt x="698437" y="5509200"/>
                </a:cubicBezTo>
                <a:cubicBezTo>
                  <a:pt x="586291" y="5509354"/>
                  <a:pt x="335399" y="5431342"/>
                  <a:pt x="0" y="5509200"/>
                </a:cubicBezTo>
                <a:cubicBezTo>
                  <a:pt x="-1335" y="5367997"/>
                  <a:pt x="30353" y="5227185"/>
                  <a:pt x="0" y="5123556"/>
                </a:cubicBezTo>
                <a:cubicBezTo>
                  <a:pt x="-30353" y="5019927"/>
                  <a:pt x="15086" y="4629067"/>
                  <a:pt x="0" y="4462452"/>
                </a:cubicBezTo>
                <a:cubicBezTo>
                  <a:pt x="-15086" y="4295837"/>
                  <a:pt x="9023" y="4087509"/>
                  <a:pt x="0" y="3966624"/>
                </a:cubicBezTo>
                <a:cubicBezTo>
                  <a:pt x="-9023" y="3845739"/>
                  <a:pt x="15738" y="3662616"/>
                  <a:pt x="0" y="3415704"/>
                </a:cubicBezTo>
                <a:cubicBezTo>
                  <a:pt x="-15738" y="3168792"/>
                  <a:pt x="40134" y="3157440"/>
                  <a:pt x="0" y="2919876"/>
                </a:cubicBezTo>
                <a:cubicBezTo>
                  <a:pt x="-40134" y="2682312"/>
                  <a:pt x="12900" y="2622932"/>
                  <a:pt x="0" y="2534232"/>
                </a:cubicBezTo>
                <a:cubicBezTo>
                  <a:pt x="-12900" y="2445532"/>
                  <a:pt x="47046" y="2084796"/>
                  <a:pt x="0" y="1928220"/>
                </a:cubicBezTo>
                <a:cubicBezTo>
                  <a:pt x="-47046" y="1771644"/>
                  <a:pt x="44830" y="1681166"/>
                  <a:pt x="0" y="1542576"/>
                </a:cubicBezTo>
                <a:cubicBezTo>
                  <a:pt x="-44830" y="1403986"/>
                  <a:pt x="28608" y="1179277"/>
                  <a:pt x="0" y="1046748"/>
                </a:cubicBezTo>
                <a:cubicBezTo>
                  <a:pt x="-28608" y="914219"/>
                  <a:pt x="47452" y="460482"/>
                  <a:pt x="0" y="0"/>
                </a:cubicBezTo>
                <a:close/>
              </a:path>
            </a:pathLst>
          </a:custGeom>
          <a:solidFill>
            <a:srgbClr val="FDFCFE"/>
          </a:solidFill>
          <a:ln w="19050"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2222730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나눔스퀘어 네오 Bold" panose="00000800000000000000" pitchFamily="2" charset="-127"/>
              <a:buChar char="‣"/>
            </a:pPr>
            <a:r>
              <a:rPr lang="en-US" altLang="ko-KR" sz="2000" dirty="0"/>
              <a:t>Normalization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ko-KR" altLang="en-US" sz="1600" dirty="0"/>
              <a:t>값의 범위</a:t>
            </a:r>
            <a:r>
              <a:rPr lang="en-US" altLang="ko-KR" sz="1600" dirty="0"/>
              <a:t>(scale)</a:t>
            </a:r>
            <a:r>
              <a:rPr lang="ko-KR" altLang="en-US" sz="1600" dirty="0"/>
              <a:t>를 </a:t>
            </a:r>
            <a:r>
              <a:rPr lang="en-US" altLang="ko-KR" sz="1600" dirty="0"/>
              <a:t>0~1 </a:t>
            </a:r>
            <a:r>
              <a:rPr lang="ko-KR" altLang="en-US" sz="1600" dirty="0"/>
              <a:t>사이의 값으로 바꾸는 것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ko-KR" altLang="en-US" sz="1600" dirty="0"/>
              <a:t>학습 전에 </a:t>
            </a:r>
            <a:r>
              <a:rPr lang="en-US" altLang="ko-KR" sz="1600" dirty="0"/>
              <a:t>scaling </a:t>
            </a:r>
            <a:r>
              <a:rPr lang="ko-KR" altLang="en-US" sz="1600" dirty="0"/>
              <a:t>하는 것</a:t>
            </a:r>
          </a:p>
          <a:p>
            <a:pPr marL="1200150" lvl="2" indent="-285750">
              <a:buFont typeface="나눔스퀘어 네오 Bold" panose="00000800000000000000" pitchFamily="2" charset="-127"/>
              <a:buChar char="‣"/>
            </a:pPr>
            <a:r>
              <a:rPr lang="ko-KR" altLang="en-US" sz="1600" dirty="0" err="1"/>
              <a:t>머신러닝에서</a:t>
            </a:r>
            <a:r>
              <a:rPr lang="ko-KR" altLang="en-US" sz="1600" dirty="0"/>
              <a:t> </a:t>
            </a:r>
            <a:r>
              <a:rPr lang="en-US" altLang="ko-KR" sz="1600" dirty="0"/>
              <a:t>scale</a:t>
            </a:r>
            <a:r>
              <a:rPr lang="ko-KR" altLang="en-US" sz="1600" dirty="0"/>
              <a:t>이 큰 </a:t>
            </a:r>
            <a:r>
              <a:rPr lang="en-US" altLang="ko-KR" sz="1600" dirty="0"/>
              <a:t>feature</a:t>
            </a:r>
            <a:r>
              <a:rPr lang="ko-KR" altLang="en-US" sz="1600" dirty="0"/>
              <a:t>의 영향이 비대해지는 것을 방지</a:t>
            </a:r>
          </a:p>
          <a:p>
            <a:pPr marL="1200150" lvl="2" indent="-285750">
              <a:buFont typeface="나눔스퀘어 네오 Bold" panose="00000800000000000000" pitchFamily="2" charset="-127"/>
              <a:buChar char="‣"/>
            </a:pPr>
            <a:r>
              <a:rPr lang="ko-KR" altLang="en-US" sz="1600" dirty="0" err="1"/>
              <a:t>딥러닝에서</a:t>
            </a:r>
            <a:r>
              <a:rPr lang="ko-KR" altLang="en-US" sz="1600" dirty="0"/>
              <a:t> </a:t>
            </a:r>
            <a:r>
              <a:rPr lang="en-US" altLang="ko-KR" sz="1600" dirty="0"/>
              <a:t>Local Minima</a:t>
            </a:r>
            <a:r>
              <a:rPr lang="ko-KR" altLang="en-US" sz="1600" dirty="0"/>
              <a:t>에 빠질 위험 감소</a:t>
            </a:r>
            <a:r>
              <a:rPr lang="en-US" altLang="ko-KR" sz="1600" dirty="0"/>
              <a:t>(</a:t>
            </a:r>
            <a:r>
              <a:rPr lang="ko-KR" altLang="en-US" sz="1600" dirty="0"/>
              <a:t>학습 속도 향상</a:t>
            </a:r>
            <a:r>
              <a:rPr lang="en-US" altLang="ko-KR" sz="1600" dirty="0"/>
              <a:t>)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en-US" altLang="ko-KR" sz="1600" dirty="0" err="1"/>
              <a:t>MinMaxScaler</a:t>
            </a:r>
            <a:endParaRPr lang="en-US" altLang="ko-KR" sz="1600" dirty="0"/>
          </a:p>
          <a:p>
            <a:pPr marL="285750" indent="-285750">
              <a:buFont typeface="나눔스퀘어 네오 Bold" panose="00000800000000000000" pitchFamily="2" charset="-127"/>
              <a:buChar char="‣"/>
            </a:pPr>
            <a:endParaRPr lang="en-US" altLang="ko-KR" dirty="0"/>
          </a:p>
          <a:p>
            <a:pPr marL="285750" indent="-285750">
              <a:buFont typeface="나눔스퀘어 네오 Bold" panose="00000800000000000000" pitchFamily="2" charset="-127"/>
              <a:buChar char="‣"/>
            </a:pPr>
            <a:r>
              <a:rPr lang="en-US" altLang="ko-KR" sz="2000" dirty="0"/>
              <a:t>Standardization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ko-KR" altLang="en-US" sz="1600" dirty="0"/>
              <a:t>값의 범위</a:t>
            </a:r>
            <a:r>
              <a:rPr lang="en-US" altLang="ko-KR" sz="1600" dirty="0"/>
              <a:t>(scale)</a:t>
            </a:r>
            <a:r>
              <a:rPr lang="ko-KR" altLang="en-US" sz="1600" dirty="0"/>
              <a:t>를 평균 </a:t>
            </a:r>
            <a:r>
              <a:rPr lang="en-US" altLang="ko-KR" sz="1600" dirty="0"/>
              <a:t>0, </a:t>
            </a:r>
            <a:r>
              <a:rPr lang="ko-KR" altLang="en-US" sz="1600" dirty="0"/>
              <a:t>분산 </a:t>
            </a:r>
            <a:r>
              <a:rPr lang="en-US" altLang="ko-KR" sz="1600" dirty="0"/>
              <a:t>1</a:t>
            </a:r>
            <a:r>
              <a:rPr lang="ko-KR" altLang="en-US" sz="1600" dirty="0"/>
              <a:t>이 되도록 변환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ko-KR" altLang="en-US" sz="1600" dirty="0"/>
              <a:t>학습 전에 </a:t>
            </a:r>
            <a:r>
              <a:rPr lang="en-US" altLang="ko-KR" sz="1600" dirty="0"/>
              <a:t>scaling </a:t>
            </a:r>
            <a:r>
              <a:rPr lang="ko-KR" altLang="en-US" sz="1600" dirty="0"/>
              <a:t>하는 것</a:t>
            </a:r>
          </a:p>
          <a:p>
            <a:pPr marL="1200150" lvl="2" indent="-285750">
              <a:buFont typeface="나눔스퀘어 네오 Bold" panose="00000800000000000000" pitchFamily="2" charset="-127"/>
              <a:buChar char="‣"/>
            </a:pPr>
            <a:r>
              <a:rPr lang="ko-KR" altLang="en-US" sz="1600" dirty="0" err="1"/>
              <a:t>머신러닝에서</a:t>
            </a:r>
            <a:r>
              <a:rPr lang="ko-KR" altLang="en-US" sz="1600" dirty="0"/>
              <a:t> </a:t>
            </a:r>
            <a:r>
              <a:rPr lang="en-US" altLang="ko-KR" sz="1600" dirty="0"/>
              <a:t>scale</a:t>
            </a:r>
            <a:r>
              <a:rPr lang="ko-KR" altLang="en-US" sz="1600" dirty="0"/>
              <a:t>이 큰 </a:t>
            </a:r>
            <a:r>
              <a:rPr lang="en-US" altLang="ko-KR" sz="1600" dirty="0"/>
              <a:t>feature</a:t>
            </a:r>
            <a:r>
              <a:rPr lang="ko-KR" altLang="en-US" sz="1600" dirty="0"/>
              <a:t>의 영향이 비대해지는 것을 방지</a:t>
            </a:r>
          </a:p>
          <a:p>
            <a:pPr marL="1200150" lvl="2" indent="-285750">
              <a:buFont typeface="나눔스퀘어 네오 Bold" panose="00000800000000000000" pitchFamily="2" charset="-127"/>
              <a:buChar char="‣"/>
            </a:pPr>
            <a:r>
              <a:rPr lang="ko-KR" altLang="en-US" sz="1600" dirty="0" err="1"/>
              <a:t>딥러닝에서</a:t>
            </a:r>
            <a:r>
              <a:rPr lang="ko-KR" altLang="en-US" sz="1600" dirty="0"/>
              <a:t> </a:t>
            </a:r>
            <a:r>
              <a:rPr lang="en-US" altLang="ko-KR" sz="1600" dirty="0"/>
              <a:t>Local Minima</a:t>
            </a:r>
            <a:r>
              <a:rPr lang="ko-KR" altLang="en-US" sz="1600" dirty="0"/>
              <a:t>에 빠질 위험 감소</a:t>
            </a:r>
            <a:r>
              <a:rPr lang="en-US" altLang="ko-KR" sz="1600" dirty="0"/>
              <a:t>(</a:t>
            </a:r>
            <a:r>
              <a:rPr lang="ko-KR" altLang="en-US" sz="1600" dirty="0"/>
              <a:t>학습 속도 향상</a:t>
            </a:r>
            <a:r>
              <a:rPr lang="en-US" altLang="ko-KR" sz="1600" dirty="0"/>
              <a:t>)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ko-KR" altLang="en-US" sz="1600" dirty="0"/>
              <a:t>정규분포를 표준정규분포로 변환하는 것과 같음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ko-KR" altLang="en-US" sz="1600" dirty="0"/>
              <a:t>표준화로 번역하기도 함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en-US" altLang="ko-KR" sz="1600" dirty="0" err="1"/>
              <a:t>StandardScaler</a:t>
            </a:r>
            <a:endParaRPr lang="en-US" altLang="ko-KR" sz="1600" dirty="0"/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endParaRPr lang="en-US" altLang="ko-KR" dirty="0"/>
          </a:p>
          <a:p>
            <a:pPr marL="285750" indent="-285750">
              <a:buFont typeface="나눔스퀘어 네오 Bold" panose="00000800000000000000" pitchFamily="2" charset="-127"/>
              <a:buChar char="‣"/>
            </a:pPr>
            <a:r>
              <a:rPr lang="en-US" altLang="ko-KR" sz="2000" dirty="0"/>
              <a:t>Regularization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en-US" altLang="ko-KR" sz="1600" dirty="0"/>
              <a:t>weight</a:t>
            </a:r>
            <a:r>
              <a:rPr lang="ko-KR" altLang="en-US" sz="1600" dirty="0"/>
              <a:t>를 조정하는데 규제</a:t>
            </a:r>
            <a:r>
              <a:rPr lang="en-US" altLang="ko-KR" sz="1600" dirty="0"/>
              <a:t>(</a:t>
            </a:r>
            <a:r>
              <a:rPr lang="ko-KR" altLang="en-US" sz="1600" dirty="0"/>
              <a:t>제약</a:t>
            </a:r>
            <a:r>
              <a:rPr lang="en-US" altLang="ko-KR" sz="1600" dirty="0"/>
              <a:t>)</a:t>
            </a:r>
            <a:r>
              <a:rPr lang="ko-KR" altLang="en-US" sz="1600" dirty="0"/>
              <a:t>를 거는 기법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en-US" altLang="ko-KR" sz="1600" dirty="0"/>
              <a:t>Overfitting</a:t>
            </a:r>
            <a:r>
              <a:rPr lang="ko-KR" altLang="en-US" sz="1600" dirty="0"/>
              <a:t>을 막기위해 사용함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en-US" altLang="ko-KR" sz="1600" dirty="0"/>
              <a:t>L1 (Lasso) regularization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en-US" altLang="ko-KR" sz="1600" dirty="0"/>
              <a:t>L2 (</a:t>
            </a:r>
            <a:r>
              <a:rPr lang="en-US" altLang="ko-KR" sz="1600" dirty="0" err="1"/>
              <a:t>Lidge</a:t>
            </a:r>
            <a:r>
              <a:rPr lang="en-US" altLang="ko-KR" sz="1600" dirty="0"/>
              <a:t>) regularization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16831D7-2836-E7A5-6656-1844DF60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pPr/>
              <a:t>3</a:t>
            </a:fld>
            <a:r>
              <a:rPr lang="ko-KR" altLang="en-US"/>
              <a:t> </a:t>
            </a:r>
            <a:r>
              <a:rPr lang="en-US" altLang="ko-KR"/>
              <a:t>/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492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00961-FBD2-FE20-E7CD-C4D17352D879}"/>
              </a:ext>
            </a:extLst>
          </p:cNvPr>
          <p:cNvSpPr txBox="1"/>
          <p:nvPr/>
        </p:nvSpPr>
        <p:spPr>
          <a:xfrm>
            <a:off x="215757" y="226031"/>
            <a:ext cx="11700554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2"/>
                </a:solidFill>
                <a:ea typeface="+mj-ea"/>
              </a:rPr>
              <a:t>Scaler</a:t>
            </a:r>
            <a:endParaRPr lang="ko-KR" altLang="en-US" sz="3200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9F09B-AEB1-3A84-9CA0-3D3F658D4736}"/>
              </a:ext>
            </a:extLst>
          </p:cNvPr>
          <p:cNvSpPr txBox="1"/>
          <p:nvPr/>
        </p:nvSpPr>
        <p:spPr>
          <a:xfrm>
            <a:off x="275690" y="1068515"/>
            <a:ext cx="11640621" cy="5386090"/>
          </a:xfrm>
          <a:custGeom>
            <a:avLst/>
            <a:gdLst>
              <a:gd name="connsiteX0" fmla="*/ 0 w 11640621"/>
              <a:gd name="connsiteY0" fmla="*/ 0 h 5386090"/>
              <a:gd name="connsiteX1" fmla="*/ 232812 w 11640621"/>
              <a:gd name="connsiteY1" fmla="*/ 0 h 5386090"/>
              <a:gd name="connsiteX2" fmla="*/ 465625 w 11640621"/>
              <a:gd name="connsiteY2" fmla="*/ 0 h 5386090"/>
              <a:gd name="connsiteX3" fmla="*/ 814843 w 11640621"/>
              <a:gd name="connsiteY3" fmla="*/ 0 h 5386090"/>
              <a:gd name="connsiteX4" fmla="*/ 1164062 w 11640621"/>
              <a:gd name="connsiteY4" fmla="*/ 0 h 5386090"/>
              <a:gd name="connsiteX5" fmla="*/ 1629687 w 11640621"/>
              <a:gd name="connsiteY5" fmla="*/ 0 h 5386090"/>
              <a:gd name="connsiteX6" fmla="*/ 1862499 w 11640621"/>
              <a:gd name="connsiteY6" fmla="*/ 0 h 5386090"/>
              <a:gd name="connsiteX7" fmla="*/ 2211718 w 11640621"/>
              <a:gd name="connsiteY7" fmla="*/ 0 h 5386090"/>
              <a:gd name="connsiteX8" fmla="*/ 2677343 w 11640621"/>
              <a:gd name="connsiteY8" fmla="*/ 0 h 5386090"/>
              <a:gd name="connsiteX9" fmla="*/ 3375780 w 11640621"/>
              <a:gd name="connsiteY9" fmla="*/ 0 h 5386090"/>
              <a:gd name="connsiteX10" fmla="*/ 4190624 w 11640621"/>
              <a:gd name="connsiteY10" fmla="*/ 0 h 5386090"/>
              <a:gd name="connsiteX11" fmla="*/ 4772655 w 11640621"/>
              <a:gd name="connsiteY11" fmla="*/ 0 h 5386090"/>
              <a:gd name="connsiteX12" fmla="*/ 5587498 w 11640621"/>
              <a:gd name="connsiteY12" fmla="*/ 0 h 5386090"/>
              <a:gd name="connsiteX13" fmla="*/ 5936717 w 11640621"/>
              <a:gd name="connsiteY13" fmla="*/ 0 h 5386090"/>
              <a:gd name="connsiteX14" fmla="*/ 6285935 w 11640621"/>
              <a:gd name="connsiteY14" fmla="*/ 0 h 5386090"/>
              <a:gd name="connsiteX15" fmla="*/ 7100779 w 11640621"/>
              <a:gd name="connsiteY15" fmla="*/ 0 h 5386090"/>
              <a:gd name="connsiteX16" fmla="*/ 7566404 w 11640621"/>
              <a:gd name="connsiteY16" fmla="*/ 0 h 5386090"/>
              <a:gd name="connsiteX17" fmla="*/ 7915622 w 11640621"/>
              <a:gd name="connsiteY17" fmla="*/ 0 h 5386090"/>
              <a:gd name="connsiteX18" fmla="*/ 8614060 w 11640621"/>
              <a:gd name="connsiteY18" fmla="*/ 0 h 5386090"/>
              <a:gd name="connsiteX19" fmla="*/ 8846872 w 11640621"/>
              <a:gd name="connsiteY19" fmla="*/ 0 h 5386090"/>
              <a:gd name="connsiteX20" fmla="*/ 9661715 w 11640621"/>
              <a:gd name="connsiteY20" fmla="*/ 0 h 5386090"/>
              <a:gd name="connsiteX21" fmla="*/ 10243746 w 11640621"/>
              <a:gd name="connsiteY21" fmla="*/ 0 h 5386090"/>
              <a:gd name="connsiteX22" fmla="*/ 10592965 w 11640621"/>
              <a:gd name="connsiteY22" fmla="*/ 0 h 5386090"/>
              <a:gd name="connsiteX23" fmla="*/ 11640621 w 11640621"/>
              <a:gd name="connsiteY23" fmla="*/ 0 h 5386090"/>
              <a:gd name="connsiteX24" fmla="*/ 11640621 w 11640621"/>
              <a:gd name="connsiteY24" fmla="*/ 598454 h 5386090"/>
              <a:gd name="connsiteX25" fmla="*/ 11640621 w 11640621"/>
              <a:gd name="connsiteY25" fmla="*/ 1304631 h 5386090"/>
              <a:gd name="connsiteX26" fmla="*/ 11640621 w 11640621"/>
              <a:gd name="connsiteY26" fmla="*/ 1849224 h 5386090"/>
              <a:gd name="connsiteX27" fmla="*/ 11640621 w 11640621"/>
              <a:gd name="connsiteY27" fmla="*/ 2393818 h 5386090"/>
              <a:gd name="connsiteX28" fmla="*/ 11640621 w 11640621"/>
              <a:gd name="connsiteY28" fmla="*/ 3046133 h 5386090"/>
              <a:gd name="connsiteX29" fmla="*/ 11640621 w 11640621"/>
              <a:gd name="connsiteY29" fmla="*/ 3752309 h 5386090"/>
              <a:gd name="connsiteX30" fmla="*/ 11640621 w 11640621"/>
              <a:gd name="connsiteY30" fmla="*/ 4243042 h 5386090"/>
              <a:gd name="connsiteX31" fmla="*/ 11640621 w 11640621"/>
              <a:gd name="connsiteY31" fmla="*/ 5386090 h 5386090"/>
              <a:gd name="connsiteX32" fmla="*/ 11174996 w 11640621"/>
              <a:gd name="connsiteY32" fmla="*/ 5386090 h 5386090"/>
              <a:gd name="connsiteX33" fmla="*/ 10709371 w 11640621"/>
              <a:gd name="connsiteY33" fmla="*/ 5386090 h 5386090"/>
              <a:gd name="connsiteX34" fmla="*/ 10360153 w 11640621"/>
              <a:gd name="connsiteY34" fmla="*/ 5386090 h 5386090"/>
              <a:gd name="connsiteX35" fmla="*/ 10127340 w 11640621"/>
              <a:gd name="connsiteY35" fmla="*/ 5386090 h 5386090"/>
              <a:gd name="connsiteX36" fmla="*/ 9778122 w 11640621"/>
              <a:gd name="connsiteY36" fmla="*/ 5386090 h 5386090"/>
              <a:gd name="connsiteX37" fmla="*/ 9428903 w 11640621"/>
              <a:gd name="connsiteY37" fmla="*/ 5386090 h 5386090"/>
              <a:gd name="connsiteX38" fmla="*/ 8846872 w 11640621"/>
              <a:gd name="connsiteY38" fmla="*/ 5386090 h 5386090"/>
              <a:gd name="connsiteX39" fmla="*/ 8148435 w 11640621"/>
              <a:gd name="connsiteY39" fmla="*/ 5386090 h 5386090"/>
              <a:gd name="connsiteX40" fmla="*/ 7799216 w 11640621"/>
              <a:gd name="connsiteY40" fmla="*/ 5386090 h 5386090"/>
              <a:gd name="connsiteX41" fmla="*/ 6984373 w 11640621"/>
              <a:gd name="connsiteY41" fmla="*/ 5386090 h 5386090"/>
              <a:gd name="connsiteX42" fmla="*/ 6518748 w 11640621"/>
              <a:gd name="connsiteY42" fmla="*/ 5386090 h 5386090"/>
              <a:gd name="connsiteX43" fmla="*/ 5703904 w 11640621"/>
              <a:gd name="connsiteY43" fmla="*/ 5386090 h 5386090"/>
              <a:gd name="connsiteX44" fmla="*/ 5238279 w 11640621"/>
              <a:gd name="connsiteY44" fmla="*/ 5386090 h 5386090"/>
              <a:gd name="connsiteX45" fmla="*/ 4656248 w 11640621"/>
              <a:gd name="connsiteY45" fmla="*/ 5386090 h 5386090"/>
              <a:gd name="connsiteX46" fmla="*/ 4190624 w 11640621"/>
              <a:gd name="connsiteY46" fmla="*/ 5386090 h 5386090"/>
              <a:gd name="connsiteX47" fmla="*/ 3724999 w 11640621"/>
              <a:gd name="connsiteY47" fmla="*/ 5386090 h 5386090"/>
              <a:gd name="connsiteX48" fmla="*/ 3026561 w 11640621"/>
              <a:gd name="connsiteY48" fmla="*/ 5386090 h 5386090"/>
              <a:gd name="connsiteX49" fmla="*/ 2444530 w 11640621"/>
              <a:gd name="connsiteY49" fmla="*/ 5386090 h 5386090"/>
              <a:gd name="connsiteX50" fmla="*/ 1629687 w 11640621"/>
              <a:gd name="connsiteY50" fmla="*/ 5386090 h 5386090"/>
              <a:gd name="connsiteX51" fmla="*/ 1396875 w 11640621"/>
              <a:gd name="connsiteY51" fmla="*/ 5386090 h 5386090"/>
              <a:gd name="connsiteX52" fmla="*/ 814843 w 11640621"/>
              <a:gd name="connsiteY52" fmla="*/ 5386090 h 5386090"/>
              <a:gd name="connsiteX53" fmla="*/ 582031 w 11640621"/>
              <a:gd name="connsiteY53" fmla="*/ 5386090 h 5386090"/>
              <a:gd name="connsiteX54" fmla="*/ 0 w 11640621"/>
              <a:gd name="connsiteY54" fmla="*/ 5386090 h 5386090"/>
              <a:gd name="connsiteX55" fmla="*/ 0 w 11640621"/>
              <a:gd name="connsiteY55" fmla="*/ 4895357 h 5386090"/>
              <a:gd name="connsiteX56" fmla="*/ 0 w 11640621"/>
              <a:gd name="connsiteY56" fmla="*/ 4189181 h 5386090"/>
              <a:gd name="connsiteX57" fmla="*/ 0 w 11640621"/>
              <a:gd name="connsiteY57" fmla="*/ 3536866 h 5386090"/>
              <a:gd name="connsiteX58" fmla="*/ 0 w 11640621"/>
              <a:gd name="connsiteY58" fmla="*/ 2938411 h 5386090"/>
              <a:gd name="connsiteX59" fmla="*/ 0 w 11640621"/>
              <a:gd name="connsiteY59" fmla="*/ 2232235 h 5386090"/>
              <a:gd name="connsiteX60" fmla="*/ 0 w 11640621"/>
              <a:gd name="connsiteY60" fmla="*/ 1633781 h 5386090"/>
              <a:gd name="connsiteX61" fmla="*/ 0 w 11640621"/>
              <a:gd name="connsiteY61" fmla="*/ 1143048 h 5386090"/>
              <a:gd name="connsiteX62" fmla="*/ 0 w 11640621"/>
              <a:gd name="connsiteY62" fmla="*/ 598454 h 5386090"/>
              <a:gd name="connsiteX63" fmla="*/ 0 w 11640621"/>
              <a:gd name="connsiteY63" fmla="*/ 0 h 538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640621" h="5386090" fill="none" extrusionOk="0">
                <a:moveTo>
                  <a:pt x="0" y="0"/>
                </a:moveTo>
                <a:cubicBezTo>
                  <a:pt x="107093" y="-13390"/>
                  <a:pt x="173091" y="2521"/>
                  <a:pt x="232812" y="0"/>
                </a:cubicBezTo>
                <a:cubicBezTo>
                  <a:pt x="292533" y="-2521"/>
                  <a:pt x="407000" y="20746"/>
                  <a:pt x="465625" y="0"/>
                </a:cubicBezTo>
                <a:cubicBezTo>
                  <a:pt x="524250" y="-20746"/>
                  <a:pt x="669913" y="6176"/>
                  <a:pt x="814843" y="0"/>
                </a:cubicBezTo>
                <a:cubicBezTo>
                  <a:pt x="959773" y="-6176"/>
                  <a:pt x="1071490" y="13810"/>
                  <a:pt x="1164062" y="0"/>
                </a:cubicBezTo>
                <a:cubicBezTo>
                  <a:pt x="1256634" y="-13810"/>
                  <a:pt x="1507138" y="49287"/>
                  <a:pt x="1629687" y="0"/>
                </a:cubicBezTo>
                <a:cubicBezTo>
                  <a:pt x="1752236" y="-49287"/>
                  <a:pt x="1808953" y="22719"/>
                  <a:pt x="1862499" y="0"/>
                </a:cubicBezTo>
                <a:cubicBezTo>
                  <a:pt x="1916045" y="-22719"/>
                  <a:pt x="2065650" y="25352"/>
                  <a:pt x="2211718" y="0"/>
                </a:cubicBezTo>
                <a:cubicBezTo>
                  <a:pt x="2357786" y="-25352"/>
                  <a:pt x="2496782" y="22140"/>
                  <a:pt x="2677343" y="0"/>
                </a:cubicBezTo>
                <a:cubicBezTo>
                  <a:pt x="2857904" y="-22140"/>
                  <a:pt x="3176602" y="73411"/>
                  <a:pt x="3375780" y="0"/>
                </a:cubicBezTo>
                <a:cubicBezTo>
                  <a:pt x="3574958" y="-73411"/>
                  <a:pt x="3996259" y="86552"/>
                  <a:pt x="4190624" y="0"/>
                </a:cubicBezTo>
                <a:cubicBezTo>
                  <a:pt x="4384989" y="-86552"/>
                  <a:pt x="4522353" y="19368"/>
                  <a:pt x="4772655" y="0"/>
                </a:cubicBezTo>
                <a:cubicBezTo>
                  <a:pt x="5022957" y="-19368"/>
                  <a:pt x="5293246" y="70115"/>
                  <a:pt x="5587498" y="0"/>
                </a:cubicBezTo>
                <a:cubicBezTo>
                  <a:pt x="5881750" y="-70115"/>
                  <a:pt x="5771476" y="29742"/>
                  <a:pt x="5936717" y="0"/>
                </a:cubicBezTo>
                <a:cubicBezTo>
                  <a:pt x="6101958" y="-29742"/>
                  <a:pt x="6204498" y="31639"/>
                  <a:pt x="6285935" y="0"/>
                </a:cubicBezTo>
                <a:cubicBezTo>
                  <a:pt x="6367372" y="-31639"/>
                  <a:pt x="6698406" y="36316"/>
                  <a:pt x="7100779" y="0"/>
                </a:cubicBezTo>
                <a:cubicBezTo>
                  <a:pt x="7503152" y="-36316"/>
                  <a:pt x="7447201" y="7415"/>
                  <a:pt x="7566404" y="0"/>
                </a:cubicBezTo>
                <a:cubicBezTo>
                  <a:pt x="7685608" y="-7415"/>
                  <a:pt x="7843920" y="5585"/>
                  <a:pt x="7915622" y="0"/>
                </a:cubicBezTo>
                <a:cubicBezTo>
                  <a:pt x="7987324" y="-5585"/>
                  <a:pt x="8463735" y="28823"/>
                  <a:pt x="8614060" y="0"/>
                </a:cubicBezTo>
                <a:cubicBezTo>
                  <a:pt x="8764385" y="-28823"/>
                  <a:pt x="8770345" y="13273"/>
                  <a:pt x="8846872" y="0"/>
                </a:cubicBezTo>
                <a:cubicBezTo>
                  <a:pt x="8923399" y="-13273"/>
                  <a:pt x="9335987" y="3161"/>
                  <a:pt x="9661715" y="0"/>
                </a:cubicBezTo>
                <a:cubicBezTo>
                  <a:pt x="9987443" y="-3161"/>
                  <a:pt x="9980323" y="51901"/>
                  <a:pt x="10243746" y="0"/>
                </a:cubicBezTo>
                <a:cubicBezTo>
                  <a:pt x="10507169" y="-51901"/>
                  <a:pt x="10475527" y="25320"/>
                  <a:pt x="10592965" y="0"/>
                </a:cubicBezTo>
                <a:cubicBezTo>
                  <a:pt x="10710403" y="-25320"/>
                  <a:pt x="11129652" y="58613"/>
                  <a:pt x="11640621" y="0"/>
                </a:cubicBezTo>
                <a:cubicBezTo>
                  <a:pt x="11671804" y="156119"/>
                  <a:pt x="11588124" y="322835"/>
                  <a:pt x="11640621" y="598454"/>
                </a:cubicBezTo>
                <a:cubicBezTo>
                  <a:pt x="11693118" y="874073"/>
                  <a:pt x="11609452" y="1000419"/>
                  <a:pt x="11640621" y="1304631"/>
                </a:cubicBezTo>
                <a:cubicBezTo>
                  <a:pt x="11671790" y="1608843"/>
                  <a:pt x="11619266" y="1706861"/>
                  <a:pt x="11640621" y="1849224"/>
                </a:cubicBezTo>
                <a:cubicBezTo>
                  <a:pt x="11661976" y="1991587"/>
                  <a:pt x="11616028" y="2158077"/>
                  <a:pt x="11640621" y="2393818"/>
                </a:cubicBezTo>
                <a:cubicBezTo>
                  <a:pt x="11665214" y="2629559"/>
                  <a:pt x="11618943" y="2888409"/>
                  <a:pt x="11640621" y="3046133"/>
                </a:cubicBezTo>
                <a:cubicBezTo>
                  <a:pt x="11662299" y="3203858"/>
                  <a:pt x="11635360" y="3531255"/>
                  <a:pt x="11640621" y="3752309"/>
                </a:cubicBezTo>
                <a:cubicBezTo>
                  <a:pt x="11645882" y="3973363"/>
                  <a:pt x="11592432" y="4021760"/>
                  <a:pt x="11640621" y="4243042"/>
                </a:cubicBezTo>
                <a:cubicBezTo>
                  <a:pt x="11688810" y="4464324"/>
                  <a:pt x="11541141" y="4864699"/>
                  <a:pt x="11640621" y="5386090"/>
                </a:cubicBezTo>
                <a:cubicBezTo>
                  <a:pt x="11539132" y="5441897"/>
                  <a:pt x="11294195" y="5340926"/>
                  <a:pt x="11174996" y="5386090"/>
                </a:cubicBezTo>
                <a:cubicBezTo>
                  <a:pt x="11055797" y="5431254"/>
                  <a:pt x="10934207" y="5334354"/>
                  <a:pt x="10709371" y="5386090"/>
                </a:cubicBezTo>
                <a:cubicBezTo>
                  <a:pt x="10484536" y="5437826"/>
                  <a:pt x="10487454" y="5382948"/>
                  <a:pt x="10360153" y="5386090"/>
                </a:cubicBezTo>
                <a:cubicBezTo>
                  <a:pt x="10232852" y="5389232"/>
                  <a:pt x="10193568" y="5384289"/>
                  <a:pt x="10127340" y="5386090"/>
                </a:cubicBezTo>
                <a:cubicBezTo>
                  <a:pt x="10061112" y="5387891"/>
                  <a:pt x="9861739" y="5382747"/>
                  <a:pt x="9778122" y="5386090"/>
                </a:cubicBezTo>
                <a:cubicBezTo>
                  <a:pt x="9694505" y="5389433"/>
                  <a:pt x="9543880" y="5365719"/>
                  <a:pt x="9428903" y="5386090"/>
                </a:cubicBezTo>
                <a:cubicBezTo>
                  <a:pt x="9313926" y="5406461"/>
                  <a:pt x="8963288" y="5342371"/>
                  <a:pt x="8846872" y="5386090"/>
                </a:cubicBezTo>
                <a:cubicBezTo>
                  <a:pt x="8730456" y="5429809"/>
                  <a:pt x="8351521" y="5342632"/>
                  <a:pt x="8148435" y="5386090"/>
                </a:cubicBezTo>
                <a:cubicBezTo>
                  <a:pt x="7945349" y="5429548"/>
                  <a:pt x="7918975" y="5378774"/>
                  <a:pt x="7799216" y="5386090"/>
                </a:cubicBezTo>
                <a:cubicBezTo>
                  <a:pt x="7679457" y="5393406"/>
                  <a:pt x="7338715" y="5383944"/>
                  <a:pt x="6984373" y="5386090"/>
                </a:cubicBezTo>
                <a:cubicBezTo>
                  <a:pt x="6630031" y="5388236"/>
                  <a:pt x="6711685" y="5366097"/>
                  <a:pt x="6518748" y="5386090"/>
                </a:cubicBezTo>
                <a:cubicBezTo>
                  <a:pt x="6325811" y="5406083"/>
                  <a:pt x="6096882" y="5380753"/>
                  <a:pt x="5703904" y="5386090"/>
                </a:cubicBezTo>
                <a:cubicBezTo>
                  <a:pt x="5310926" y="5391427"/>
                  <a:pt x="5369295" y="5380978"/>
                  <a:pt x="5238279" y="5386090"/>
                </a:cubicBezTo>
                <a:cubicBezTo>
                  <a:pt x="5107263" y="5391202"/>
                  <a:pt x="4832749" y="5367521"/>
                  <a:pt x="4656248" y="5386090"/>
                </a:cubicBezTo>
                <a:cubicBezTo>
                  <a:pt x="4479747" y="5404659"/>
                  <a:pt x="4415759" y="5341419"/>
                  <a:pt x="4190624" y="5386090"/>
                </a:cubicBezTo>
                <a:cubicBezTo>
                  <a:pt x="3965489" y="5430761"/>
                  <a:pt x="3940046" y="5339976"/>
                  <a:pt x="3724999" y="5386090"/>
                </a:cubicBezTo>
                <a:cubicBezTo>
                  <a:pt x="3509952" y="5432204"/>
                  <a:pt x="3248343" y="5369774"/>
                  <a:pt x="3026561" y="5386090"/>
                </a:cubicBezTo>
                <a:cubicBezTo>
                  <a:pt x="2804779" y="5402406"/>
                  <a:pt x="2633760" y="5381337"/>
                  <a:pt x="2444530" y="5386090"/>
                </a:cubicBezTo>
                <a:cubicBezTo>
                  <a:pt x="2255300" y="5390843"/>
                  <a:pt x="1839236" y="5334340"/>
                  <a:pt x="1629687" y="5386090"/>
                </a:cubicBezTo>
                <a:cubicBezTo>
                  <a:pt x="1420138" y="5437840"/>
                  <a:pt x="1496878" y="5374934"/>
                  <a:pt x="1396875" y="5386090"/>
                </a:cubicBezTo>
                <a:cubicBezTo>
                  <a:pt x="1296872" y="5397246"/>
                  <a:pt x="944496" y="5334741"/>
                  <a:pt x="814843" y="5386090"/>
                </a:cubicBezTo>
                <a:cubicBezTo>
                  <a:pt x="685190" y="5437439"/>
                  <a:pt x="683469" y="5367702"/>
                  <a:pt x="582031" y="5386090"/>
                </a:cubicBezTo>
                <a:cubicBezTo>
                  <a:pt x="480593" y="5404478"/>
                  <a:pt x="214531" y="5332514"/>
                  <a:pt x="0" y="5386090"/>
                </a:cubicBezTo>
                <a:cubicBezTo>
                  <a:pt x="-32999" y="5188220"/>
                  <a:pt x="54214" y="5139231"/>
                  <a:pt x="0" y="4895357"/>
                </a:cubicBezTo>
                <a:cubicBezTo>
                  <a:pt x="-54214" y="4651483"/>
                  <a:pt x="436" y="4480773"/>
                  <a:pt x="0" y="4189181"/>
                </a:cubicBezTo>
                <a:cubicBezTo>
                  <a:pt x="-436" y="3897589"/>
                  <a:pt x="3243" y="3855802"/>
                  <a:pt x="0" y="3536866"/>
                </a:cubicBezTo>
                <a:cubicBezTo>
                  <a:pt x="-3243" y="3217930"/>
                  <a:pt x="5020" y="3122869"/>
                  <a:pt x="0" y="2938411"/>
                </a:cubicBezTo>
                <a:cubicBezTo>
                  <a:pt x="-5020" y="2753953"/>
                  <a:pt x="43371" y="2383485"/>
                  <a:pt x="0" y="2232235"/>
                </a:cubicBezTo>
                <a:cubicBezTo>
                  <a:pt x="-43371" y="2080985"/>
                  <a:pt x="5598" y="1917260"/>
                  <a:pt x="0" y="1633781"/>
                </a:cubicBezTo>
                <a:cubicBezTo>
                  <a:pt x="-5598" y="1350302"/>
                  <a:pt x="30006" y="1308432"/>
                  <a:pt x="0" y="1143048"/>
                </a:cubicBezTo>
                <a:cubicBezTo>
                  <a:pt x="-30006" y="977664"/>
                  <a:pt x="57583" y="856016"/>
                  <a:pt x="0" y="598454"/>
                </a:cubicBezTo>
                <a:cubicBezTo>
                  <a:pt x="-57583" y="340892"/>
                  <a:pt x="44856" y="192151"/>
                  <a:pt x="0" y="0"/>
                </a:cubicBezTo>
                <a:close/>
              </a:path>
              <a:path w="11640621" h="5386090" stroke="0" extrusionOk="0">
                <a:moveTo>
                  <a:pt x="0" y="0"/>
                </a:moveTo>
                <a:cubicBezTo>
                  <a:pt x="265283" y="-58302"/>
                  <a:pt x="464794" y="49631"/>
                  <a:pt x="698437" y="0"/>
                </a:cubicBezTo>
                <a:cubicBezTo>
                  <a:pt x="932080" y="-49631"/>
                  <a:pt x="1328251" y="11084"/>
                  <a:pt x="1513281" y="0"/>
                </a:cubicBezTo>
                <a:cubicBezTo>
                  <a:pt x="1698311" y="-11084"/>
                  <a:pt x="2043400" y="32326"/>
                  <a:pt x="2328124" y="0"/>
                </a:cubicBezTo>
                <a:cubicBezTo>
                  <a:pt x="2612848" y="-32326"/>
                  <a:pt x="2767687" y="70749"/>
                  <a:pt x="3142968" y="0"/>
                </a:cubicBezTo>
                <a:cubicBezTo>
                  <a:pt x="3518249" y="-70749"/>
                  <a:pt x="3681468" y="36523"/>
                  <a:pt x="3957811" y="0"/>
                </a:cubicBezTo>
                <a:cubicBezTo>
                  <a:pt x="4234154" y="-36523"/>
                  <a:pt x="4407116" y="62069"/>
                  <a:pt x="4656248" y="0"/>
                </a:cubicBezTo>
                <a:cubicBezTo>
                  <a:pt x="4905380" y="-62069"/>
                  <a:pt x="5069800" y="1763"/>
                  <a:pt x="5238279" y="0"/>
                </a:cubicBezTo>
                <a:cubicBezTo>
                  <a:pt x="5406758" y="-1763"/>
                  <a:pt x="5469332" y="6900"/>
                  <a:pt x="5587498" y="0"/>
                </a:cubicBezTo>
                <a:cubicBezTo>
                  <a:pt x="5705664" y="-6900"/>
                  <a:pt x="6008430" y="81146"/>
                  <a:pt x="6402342" y="0"/>
                </a:cubicBezTo>
                <a:cubicBezTo>
                  <a:pt x="6796254" y="-81146"/>
                  <a:pt x="6673668" y="6745"/>
                  <a:pt x="6751560" y="0"/>
                </a:cubicBezTo>
                <a:cubicBezTo>
                  <a:pt x="6829452" y="-6745"/>
                  <a:pt x="7169240" y="67591"/>
                  <a:pt x="7333591" y="0"/>
                </a:cubicBezTo>
                <a:cubicBezTo>
                  <a:pt x="7497942" y="-67591"/>
                  <a:pt x="7768837" y="48596"/>
                  <a:pt x="8148435" y="0"/>
                </a:cubicBezTo>
                <a:cubicBezTo>
                  <a:pt x="8528033" y="-48596"/>
                  <a:pt x="8564038" y="6469"/>
                  <a:pt x="8846872" y="0"/>
                </a:cubicBezTo>
                <a:cubicBezTo>
                  <a:pt x="9129706" y="-6469"/>
                  <a:pt x="9401651" y="5238"/>
                  <a:pt x="9545309" y="0"/>
                </a:cubicBezTo>
                <a:cubicBezTo>
                  <a:pt x="9688967" y="-5238"/>
                  <a:pt x="9802033" y="29016"/>
                  <a:pt x="10010934" y="0"/>
                </a:cubicBezTo>
                <a:cubicBezTo>
                  <a:pt x="10219835" y="-29016"/>
                  <a:pt x="10312810" y="17515"/>
                  <a:pt x="10476559" y="0"/>
                </a:cubicBezTo>
                <a:cubicBezTo>
                  <a:pt x="10640309" y="-17515"/>
                  <a:pt x="11172608" y="57414"/>
                  <a:pt x="11640621" y="0"/>
                </a:cubicBezTo>
                <a:cubicBezTo>
                  <a:pt x="11684243" y="288150"/>
                  <a:pt x="11597699" y="340573"/>
                  <a:pt x="11640621" y="598454"/>
                </a:cubicBezTo>
                <a:cubicBezTo>
                  <a:pt x="11683543" y="856335"/>
                  <a:pt x="11596302" y="1155518"/>
                  <a:pt x="11640621" y="1304631"/>
                </a:cubicBezTo>
                <a:cubicBezTo>
                  <a:pt x="11684940" y="1453744"/>
                  <a:pt x="11567071" y="1691870"/>
                  <a:pt x="11640621" y="1956946"/>
                </a:cubicBezTo>
                <a:cubicBezTo>
                  <a:pt x="11714171" y="2222022"/>
                  <a:pt x="11611241" y="2301430"/>
                  <a:pt x="11640621" y="2393818"/>
                </a:cubicBezTo>
                <a:cubicBezTo>
                  <a:pt x="11670001" y="2486206"/>
                  <a:pt x="11592487" y="2644682"/>
                  <a:pt x="11640621" y="2830690"/>
                </a:cubicBezTo>
                <a:cubicBezTo>
                  <a:pt x="11688755" y="3016698"/>
                  <a:pt x="11578535" y="3331899"/>
                  <a:pt x="11640621" y="3483005"/>
                </a:cubicBezTo>
                <a:cubicBezTo>
                  <a:pt x="11702707" y="3634112"/>
                  <a:pt x="11629315" y="3768822"/>
                  <a:pt x="11640621" y="3919877"/>
                </a:cubicBezTo>
                <a:cubicBezTo>
                  <a:pt x="11651927" y="4070932"/>
                  <a:pt x="11575996" y="4347805"/>
                  <a:pt x="11640621" y="4626053"/>
                </a:cubicBezTo>
                <a:cubicBezTo>
                  <a:pt x="11705246" y="4904301"/>
                  <a:pt x="11581726" y="5145361"/>
                  <a:pt x="11640621" y="5386090"/>
                </a:cubicBezTo>
                <a:cubicBezTo>
                  <a:pt x="11550676" y="5401400"/>
                  <a:pt x="11498209" y="5381353"/>
                  <a:pt x="11407809" y="5386090"/>
                </a:cubicBezTo>
                <a:cubicBezTo>
                  <a:pt x="11317409" y="5390827"/>
                  <a:pt x="10876578" y="5376305"/>
                  <a:pt x="10709371" y="5386090"/>
                </a:cubicBezTo>
                <a:cubicBezTo>
                  <a:pt x="10542164" y="5395875"/>
                  <a:pt x="10238374" y="5302443"/>
                  <a:pt x="10010934" y="5386090"/>
                </a:cubicBezTo>
                <a:cubicBezTo>
                  <a:pt x="9783494" y="5469737"/>
                  <a:pt x="9393408" y="5378745"/>
                  <a:pt x="9196091" y="5386090"/>
                </a:cubicBezTo>
                <a:cubicBezTo>
                  <a:pt x="8998774" y="5393435"/>
                  <a:pt x="9020790" y="5362661"/>
                  <a:pt x="8846872" y="5386090"/>
                </a:cubicBezTo>
                <a:cubicBezTo>
                  <a:pt x="8672954" y="5409519"/>
                  <a:pt x="8374461" y="5326919"/>
                  <a:pt x="8148435" y="5386090"/>
                </a:cubicBezTo>
                <a:cubicBezTo>
                  <a:pt x="7922409" y="5445261"/>
                  <a:pt x="7777563" y="5342176"/>
                  <a:pt x="7682810" y="5386090"/>
                </a:cubicBezTo>
                <a:cubicBezTo>
                  <a:pt x="7588057" y="5430004"/>
                  <a:pt x="7237709" y="5324786"/>
                  <a:pt x="6867966" y="5386090"/>
                </a:cubicBezTo>
                <a:cubicBezTo>
                  <a:pt x="6498223" y="5447394"/>
                  <a:pt x="6666445" y="5361258"/>
                  <a:pt x="6518748" y="5386090"/>
                </a:cubicBezTo>
                <a:cubicBezTo>
                  <a:pt x="6371051" y="5410922"/>
                  <a:pt x="6190452" y="5377067"/>
                  <a:pt x="5936717" y="5386090"/>
                </a:cubicBezTo>
                <a:cubicBezTo>
                  <a:pt x="5682982" y="5395113"/>
                  <a:pt x="5615803" y="5331302"/>
                  <a:pt x="5354686" y="5386090"/>
                </a:cubicBezTo>
                <a:cubicBezTo>
                  <a:pt x="5093569" y="5440878"/>
                  <a:pt x="4985763" y="5353889"/>
                  <a:pt x="4772655" y="5386090"/>
                </a:cubicBezTo>
                <a:cubicBezTo>
                  <a:pt x="4559547" y="5418291"/>
                  <a:pt x="4477313" y="5342132"/>
                  <a:pt x="4307030" y="5386090"/>
                </a:cubicBezTo>
                <a:cubicBezTo>
                  <a:pt x="4136747" y="5430048"/>
                  <a:pt x="4150768" y="5369348"/>
                  <a:pt x="4074217" y="5386090"/>
                </a:cubicBezTo>
                <a:cubicBezTo>
                  <a:pt x="3997666" y="5402832"/>
                  <a:pt x="3643156" y="5341548"/>
                  <a:pt x="3492186" y="5386090"/>
                </a:cubicBezTo>
                <a:cubicBezTo>
                  <a:pt x="3341216" y="5430632"/>
                  <a:pt x="3111455" y="5341097"/>
                  <a:pt x="2793749" y="5386090"/>
                </a:cubicBezTo>
                <a:cubicBezTo>
                  <a:pt x="2476043" y="5431083"/>
                  <a:pt x="2277359" y="5324238"/>
                  <a:pt x="1978906" y="5386090"/>
                </a:cubicBezTo>
                <a:cubicBezTo>
                  <a:pt x="1680453" y="5447942"/>
                  <a:pt x="1778034" y="5354955"/>
                  <a:pt x="1629687" y="5386090"/>
                </a:cubicBezTo>
                <a:cubicBezTo>
                  <a:pt x="1481340" y="5417225"/>
                  <a:pt x="1208816" y="5314046"/>
                  <a:pt x="931250" y="5386090"/>
                </a:cubicBezTo>
                <a:cubicBezTo>
                  <a:pt x="653684" y="5458134"/>
                  <a:pt x="414240" y="5277094"/>
                  <a:pt x="0" y="5386090"/>
                </a:cubicBezTo>
                <a:cubicBezTo>
                  <a:pt x="-63120" y="5221449"/>
                  <a:pt x="50224" y="4951245"/>
                  <a:pt x="0" y="4841496"/>
                </a:cubicBezTo>
                <a:cubicBezTo>
                  <a:pt x="-50224" y="4731747"/>
                  <a:pt x="2504" y="4617906"/>
                  <a:pt x="0" y="4404625"/>
                </a:cubicBezTo>
                <a:cubicBezTo>
                  <a:pt x="-2504" y="4191344"/>
                  <a:pt x="4475" y="4000974"/>
                  <a:pt x="0" y="3752309"/>
                </a:cubicBezTo>
                <a:cubicBezTo>
                  <a:pt x="-4475" y="3503644"/>
                  <a:pt x="12407" y="3332348"/>
                  <a:pt x="0" y="3046133"/>
                </a:cubicBezTo>
                <a:cubicBezTo>
                  <a:pt x="-12407" y="2759918"/>
                  <a:pt x="45338" y="2649224"/>
                  <a:pt x="0" y="2501540"/>
                </a:cubicBezTo>
                <a:cubicBezTo>
                  <a:pt x="-45338" y="2353856"/>
                  <a:pt x="33671" y="2145894"/>
                  <a:pt x="0" y="1903085"/>
                </a:cubicBezTo>
                <a:cubicBezTo>
                  <a:pt x="-33671" y="1660277"/>
                  <a:pt x="90" y="1526650"/>
                  <a:pt x="0" y="1358492"/>
                </a:cubicBezTo>
                <a:cubicBezTo>
                  <a:pt x="-90" y="1190334"/>
                  <a:pt x="8340" y="1098248"/>
                  <a:pt x="0" y="921620"/>
                </a:cubicBezTo>
                <a:cubicBezTo>
                  <a:pt x="-8340" y="744992"/>
                  <a:pt x="100390" y="215760"/>
                  <a:pt x="0" y="0"/>
                </a:cubicBezTo>
                <a:close/>
              </a:path>
            </a:pathLst>
          </a:custGeom>
          <a:solidFill>
            <a:srgbClr val="FDFCFE"/>
          </a:solidFill>
          <a:ln w="19050"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2222730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나눔스퀘어 네오 Bold" panose="00000800000000000000" pitchFamily="2" charset="-127"/>
              <a:buChar char="‣"/>
            </a:pPr>
            <a:r>
              <a:rPr lang="en-US" altLang="ko-KR" dirty="0"/>
              <a:t>Standard Scaler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ko-KR" altLang="en-US" sz="1600" dirty="0"/>
              <a:t>데이터의 최소 최대를 모를 때 사용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ko-KR" altLang="en-US" sz="1600" dirty="0"/>
              <a:t>기존 변수의 범위를 정규 분포로 변환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ko-KR" altLang="en-US" sz="1600" dirty="0"/>
              <a:t>이상치가 있다면 평균과 표준편차에 영향을 미치기 때문에 데이터의 확산이 달라짐</a:t>
            </a:r>
          </a:p>
          <a:p>
            <a:pPr marL="1200150" lvl="2" indent="-285750">
              <a:buFont typeface="나눔스퀘어 네오 Bold" panose="00000800000000000000" pitchFamily="2" charset="-127"/>
              <a:buChar char="‣"/>
            </a:pPr>
            <a:r>
              <a:rPr lang="ko-KR" altLang="en-US" sz="1600" dirty="0"/>
              <a:t>이상치가 많다면 적합하지 않음</a:t>
            </a:r>
            <a:endParaRPr lang="en-US" altLang="ko-KR" sz="1600" dirty="0"/>
          </a:p>
          <a:p>
            <a:pPr marL="1200150" lvl="2" indent="-285750">
              <a:buFont typeface="나눔스퀘어 네오 Bold" panose="00000800000000000000" pitchFamily="2" charset="-127"/>
              <a:buChar char="‣"/>
            </a:pPr>
            <a:endParaRPr lang="en-US" altLang="ko-KR" sz="1600" dirty="0"/>
          </a:p>
          <a:p>
            <a:pPr marL="285750" indent="-285750">
              <a:buFont typeface="나눔스퀘어 네오 Bold" panose="00000800000000000000" pitchFamily="2" charset="-127"/>
              <a:buChar char="‣"/>
            </a:pPr>
            <a:r>
              <a:rPr lang="en-US" altLang="ko-KR" dirty="0" err="1"/>
              <a:t>MinMax</a:t>
            </a:r>
            <a:r>
              <a:rPr lang="en-US" altLang="ko-KR" dirty="0"/>
              <a:t> Scaler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ko-KR" altLang="en-US" sz="1600" dirty="0"/>
              <a:t>각 변수가 정규분포가 아니거나 표준편차가 작을 때 효과적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ko-KR" altLang="en-US" sz="1600" dirty="0"/>
              <a:t>이상치 존재에 민감함</a:t>
            </a:r>
            <a:endParaRPr lang="en-US" altLang="ko-KR" sz="1600" dirty="0"/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endParaRPr lang="en-US" altLang="ko-KR" sz="1600" dirty="0"/>
          </a:p>
          <a:p>
            <a:pPr marL="285750" indent="-285750">
              <a:buFont typeface="나눔스퀘어 네오 Bold" panose="00000800000000000000" pitchFamily="2" charset="-127"/>
              <a:buChar char="‣"/>
            </a:pPr>
            <a:r>
              <a:rPr lang="en-US" altLang="ko-KR" dirty="0"/>
              <a:t>Robust Scaler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ko-KR" altLang="en-US" sz="1600" dirty="0"/>
              <a:t>모든 피처가 같은 크기를 갖는다는 점이 </a:t>
            </a:r>
            <a:r>
              <a:rPr lang="en-US" altLang="ko-KR" sz="1600" dirty="0"/>
              <a:t>Standard Scaler</a:t>
            </a:r>
            <a:r>
              <a:rPr lang="ko-KR" altLang="en-US" sz="1600" dirty="0"/>
              <a:t>와 유사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en-US" altLang="ko-KR" sz="1600" dirty="0"/>
              <a:t>But </a:t>
            </a:r>
            <a:r>
              <a:rPr lang="ko-KR" altLang="en-US" sz="1600" dirty="0"/>
              <a:t>평균과 분산이 아닌 중간값</a:t>
            </a:r>
            <a:r>
              <a:rPr lang="en-US" altLang="ko-KR" sz="1600" dirty="0"/>
              <a:t>(median)</a:t>
            </a:r>
            <a:r>
              <a:rPr lang="ko-KR" altLang="en-US" sz="1600" dirty="0"/>
              <a:t>과 </a:t>
            </a:r>
            <a:r>
              <a:rPr lang="ko-KR" altLang="en-US" sz="1600" dirty="0" err="1"/>
              <a:t>사분위값</a:t>
            </a:r>
            <a:r>
              <a:rPr lang="en-US" altLang="ko-KR" sz="1600" dirty="0"/>
              <a:t>(quartile)</a:t>
            </a:r>
            <a:r>
              <a:rPr lang="ko-KR" altLang="en-US" sz="1600" dirty="0"/>
              <a:t>을 사용</a:t>
            </a:r>
          </a:p>
          <a:p>
            <a:pPr marL="1200150" lvl="2" indent="-285750">
              <a:buFont typeface="나눔스퀘어 네오 Bold" panose="00000800000000000000" pitchFamily="2" charset="-127"/>
              <a:buChar char="‣"/>
            </a:pPr>
            <a:r>
              <a:rPr lang="ko-KR" altLang="en-US" sz="1600" dirty="0"/>
              <a:t>이상치의 영향을 최소화할 수 있음</a:t>
            </a:r>
            <a:endParaRPr lang="en-US" altLang="ko-KR" sz="1600" dirty="0"/>
          </a:p>
          <a:p>
            <a:pPr marL="1200150" lvl="2" indent="-285750">
              <a:buFont typeface="나눔스퀘어 네오 Bold" panose="00000800000000000000" pitchFamily="2" charset="-127"/>
              <a:buChar char="‣"/>
            </a:pPr>
            <a:endParaRPr lang="en-US" altLang="ko-KR" sz="1600" dirty="0"/>
          </a:p>
          <a:p>
            <a:pPr marL="285750" indent="-285750">
              <a:buFont typeface="나눔스퀘어 네오 Bold" panose="00000800000000000000" pitchFamily="2" charset="-127"/>
              <a:buChar char="‣"/>
            </a:pPr>
            <a:r>
              <a:rPr lang="en-US" altLang="ko-KR" dirty="0"/>
              <a:t>Normalizer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ko-KR" altLang="en-US" sz="1600" dirty="0"/>
              <a:t>앞의 방법</a:t>
            </a:r>
            <a:r>
              <a:rPr lang="en-US" altLang="ko-KR" sz="1600" dirty="0"/>
              <a:t>(</a:t>
            </a:r>
            <a:r>
              <a:rPr lang="en-US" altLang="ko-KR" sz="1600" dirty="0" err="1"/>
              <a:t>MinMaxScaler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StandardScaler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RobustScaler</a:t>
            </a:r>
            <a:r>
              <a:rPr lang="en-US" altLang="ko-KR" sz="1600" dirty="0"/>
              <a:t>)</a:t>
            </a:r>
            <a:r>
              <a:rPr lang="ko-KR" altLang="en-US" sz="1600" dirty="0"/>
              <a:t>는 각 </a:t>
            </a:r>
            <a:r>
              <a:rPr lang="en-US" altLang="ko-KR" sz="1600" dirty="0"/>
              <a:t>feature (column)</a:t>
            </a:r>
            <a:r>
              <a:rPr lang="ko-KR" altLang="en-US" sz="1600" dirty="0"/>
              <a:t>의 통계치를 이용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ko-KR" altLang="en-US" sz="1600" dirty="0"/>
              <a:t>그러나 </a:t>
            </a:r>
            <a:r>
              <a:rPr lang="en-US" altLang="ko-KR" sz="1600" dirty="0"/>
              <a:t>Normalizer</a:t>
            </a:r>
            <a:r>
              <a:rPr lang="ko-KR" altLang="en-US" sz="1600" dirty="0"/>
              <a:t>는 각 </a:t>
            </a:r>
            <a:r>
              <a:rPr lang="en-US" altLang="ko-KR" sz="1600" dirty="0"/>
              <a:t>row</a:t>
            </a:r>
            <a:r>
              <a:rPr lang="ko-KR" altLang="en-US" sz="1600" dirty="0"/>
              <a:t>마다 정규화를 진행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ko-KR" altLang="en-US" sz="1600" dirty="0"/>
              <a:t>한 행의 모든 </a:t>
            </a:r>
            <a:r>
              <a:rPr lang="en-US" altLang="ko-KR" sz="1600" dirty="0"/>
              <a:t>feature </a:t>
            </a:r>
            <a:r>
              <a:rPr lang="ko-KR" altLang="en-US" sz="1600" dirty="0"/>
              <a:t>사이의 </a:t>
            </a:r>
            <a:r>
              <a:rPr lang="en-US" altLang="ko-KR" sz="1600" dirty="0"/>
              <a:t>Euclidean distance</a:t>
            </a:r>
            <a:r>
              <a:rPr lang="ko-KR" altLang="en-US" sz="1600" dirty="0"/>
              <a:t>가 </a:t>
            </a:r>
            <a:r>
              <a:rPr lang="en-US" altLang="ko-KR" sz="1600" dirty="0"/>
              <a:t>1</a:t>
            </a:r>
            <a:r>
              <a:rPr lang="ko-KR" altLang="en-US" sz="1600" dirty="0"/>
              <a:t>이 되도록 </a:t>
            </a:r>
            <a:r>
              <a:rPr lang="ko-KR" altLang="en-US" sz="1600" dirty="0" err="1"/>
              <a:t>데이터값을</a:t>
            </a:r>
            <a:r>
              <a:rPr lang="ko-KR" altLang="en-US" sz="1600" dirty="0"/>
              <a:t> 변환</a:t>
            </a:r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r>
              <a:rPr lang="ko-KR" altLang="en-US" sz="1600" dirty="0"/>
              <a:t>빠르게 학습이 가능하며</a:t>
            </a:r>
            <a:r>
              <a:rPr lang="en-US" altLang="ko-KR" sz="1600" dirty="0"/>
              <a:t>, overfitting </a:t>
            </a:r>
            <a:r>
              <a:rPr lang="ko-KR" altLang="en-US" sz="1600" dirty="0"/>
              <a:t>확률을 낮출 수 있음</a:t>
            </a:r>
            <a:endParaRPr lang="en-US" altLang="ko-KR" sz="1600" dirty="0"/>
          </a:p>
          <a:p>
            <a:pPr marL="742950" lvl="1" indent="-285750">
              <a:buFont typeface="나눔스퀘어 네오 Bold" panose="00000800000000000000" pitchFamily="2" charset="-127"/>
              <a:buChar char="‣"/>
            </a:pPr>
            <a:endParaRPr lang="en-US" altLang="ko-KR" sz="160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9F652B-A432-AAC7-FC22-00DD18AB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pPr/>
              <a:t>4</a:t>
            </a:fld>
            <a:r>
              <a:rPr lang="ko-KR" altLang="en-US"/>
              <a:t> </a:t>
            </a:r>
            <a:r>
              <a:rPr lang="en-US" altLang="ko-KR"/>
              <a:t>/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309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00961-FBD2-FE20-E7CD-C4D17352D879}"/>
              </a:ext>
            </a:extLst>
          </p:cNvPr>
          <p:cNvSpPr txBox="1"/>
          <p:nvPr/>
        </p:nvSpPr>
        <p:spPr>
          <a:xfrm>
            <a:off x="215757" y="226031"/>
            <a:ext cx="11700554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2"/>
                </a:solidFill>
                <a:ea typeface="+mj-ea"/>
              </a:rPr>
              <a:t>Scaler</a:t>
            </a:r>
            <a:endParaRPr lang="ko-KR" altLang="en-US" sz="3200" dirty="0">
              <a:solidFill>
                <a:schemeClr val="tx2"/>
              </a:solidFill>
              <a:ea typeface="+mj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99FF97D-98C4-A9D6-7591-FD244321A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1"/>
          <a:stretch/>
        </p:blipFill>
        <p:spPr>
          <a:xfrm>
            <a:off x="172955" y="867397"/>
            <a:ext cx="5719105" cy="247674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1E796B6-8EBB-8027-B354-A08144ACFA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68"/>
          <a:stretch/>
        </p:blipFill>
        <p:spPr>
          <a:xfrm>
            <a:off x="151384" y="3861316"/>
            <a:ext cx="5736847" cy="251372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0DFD725-132B-2874-29A2-D081D2279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51"/>
          <a:stretch/>
        </p:blipFill>
        <p:spPr>
          <a:xfrm>
            <a:off x="6265493" y="867397"/>
            <a:ext cx="5695448" cy="247674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DE9AB47-5B26-3482-4FBC-8A51D06AA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602"/>
          <a:stretch/>
        </p:blipFill>
        <p:spPr>
          <a:xfrm>
            <a:off x="6279065" y="3873894"/>
            <a:ext cx="5719105" cy="24885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15EB5B-6330-505D-93E8-562D757B6656}"/>
              </a:ext>
            </a:extLst>
          </p:cNvPr>
          <p:cNvSpPr txBox="1"/>
          <p:nvPr/>
        </p:nvSpPr>
        <p:spPr>
          <a:xfrm>
            <a:off x="342577" y="3337577"/>
            <a:ext cx="5506860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Without Scaling (0.972977)</a:t>
            </a:r>
            <a:endParaRPr lang="en-US" altLang="ko-KR" sz="1400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52DB09-3853-25AE-61DC-3CC460F57C8E}"/>
              </a:ext>
            </a:extLst>
          </p:cNvPr>
          <p:cNvSpPr txBox="1"/>
          <p:nvPr/>
        </p:nvSpPr>
        <p:spPr>
          <a:xfrm>
            <a:off x="6448687" y="3337577"/>
            <a:ext cx="5506860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ko-KR" dirty="0" err="1">
                <a:solidFill>
                  <a:schemeClr val="tx1"/>
                </a:solidFill>
              </a:rPr>
              <a:t>MinMax</a:t>
            </a:r>
            <a:r>
              <a:rPr lang="en-US" altLang="ko-KR" dirty="0">
                <a:solidFill>
                  <a:schemeClr val="tx1"/>
                </a:solidFill>
              </a:rPr>
              <a:t> Scaler (0.968885)</a:t>
            </a:r>
            <a:endParaRPr lang="en-US" altLang="ko-KR" sz="1400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C8A8D-A645-D3D9-2734-F4030A668775}"/>
              </a:ext>
            </a:extLst>
          </p:cNvPr>
          <p:cNvSpPr txBox="1"/>
          <p:nvPr/>
        </p:nvSpPr>
        <p:spPr>
          <a:xfrm>
            <a:off x="342577" y="6362127"/>
            <a:ext cx="5506860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Standard Scaler (0.972694)</a:t>
            </a:r>
            <a:endParaRPr lang="en-US" altLang="ko-KR" sz="1400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5A9E1E-B922-0446-5B73-06D79393FE73}"/>
              </a:ext>
            </a:extLst>
          </p:cNvPr>
          <p:cNvSpPr txBox="1"/>
          <p:nvPr/>
        </p:nvSpPr>
        <p:spPr>
          <a:xfrm>
            <a:off x="6448687" y="6362127"/>
            <a:ext cx="5506860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Robust Scaler (0.973885)</a:t>
            </a:r>
            <a:endParaRPr lang="en-US" altLang="ko-KR" sz="1400" dirty="0">
              <a:solidFill>
                <a:schemeClr val="accent1"/>
              </a:solidFill>
            </a:endParaRPr>
          </a:p>
        </p:txBody>
      </p:sp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0155F496-D61C-8002-FF14-5E0AFFDB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pPr/>
              <a:t>5</a:t>
            </a:fld>
            <a:r>
              <a:rPr lang="ko-KR" altLang="en-US"/>
              <a:t> </a:t>
            </a:r>
            <a:r>
              <a:rPr lang="en-US" altLang="ko-KR"/>
              <a:t>/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949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00961-FBD2-FE20-E7CD-C4D17352D879}"/>
              </a:ext>
            </a:extLst>
          </p:cNvPr>
          <p:cNvSpPr txBox="1"/>
          <p:nvPr/>
        </p:nvSpPr>
        <p:spPr>
          <a:xfrm>
            <a:off x="215757" y="226031"/>
            <a:ext cx="11700554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2"/>
                </a:solidFill>
                <a:ea typeface="+mj-ea"/>
              </a:rPr>
              <a:t>Scaler</a:t>
            </a:r>
            <a:endParaRPr lang="ko-KR" altLang="en-US" sz="3200" dirty="0">
              <a:solidFill>
                <a:schemeClr val="tx2"/>
              </a:solidFill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F42AEDC-1164-425B-6476-A6FCBCEB7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884" y="1413261"/>
            <a:ext cx="9258300" cy="4543425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6E6FDF0-79C2-C3DB-C0CB-2B0F2B1C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pPr/>
              <a:t>6</a:t>
            </a:fld>
            <a:r>
              <a:rPr lang="ko-KR" altLang="en-US"/>
              <a:t> </a:t>
            </a:r>
            <a:r>
              <a:rPr lang="en-US" altLang="ko-KR"/>
              <a:t>/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096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00961-FBD2-FE20-E7CD-C4D17352D879}"/>
              </a:ext>
            </a:extLst>
          </p:cNvPr>
          <p:cNvSpPr txBox="1"/>
          <p:nvPr/>
        </p:nvSpPr>
        <p:spPr>
          <a:xfrm>
            <a:off x="215757" y="226031"/>
            <a:ext cx="11700554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2"/>
                </a:solidFill>
                <a:latin typeface="+mj-lt"/>
              </a:rPr>
              <a:t>Bayesian Optimization</a:t>
            </a:r>
            <a:endParaRPr lang="ko-KR" altLang="en-US" sz="3200" dirty="0">
              <a:solidFill>
                <a:schemeClr val="tx2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29F09B-AEB1-3A84-9CA0-3D3F658D4736}"/>
                  </a:ext>
                </a:extLst>
              </p:cNvPr>
              <p:cNvSpPr txBox="1"/>
              <p:nvPr/>
            </p:nvSpPr>
            <p:spPr>
              <a:xfrm>
                <a:off x="275690" y="1079302"/>
                <a:ext cx="11640621" cy="5539474"/>
              </a:xfrm>
              <a:custGeom>
                <a:avLst/>
                <a:gdLst>
                  <a:gd name="connsiteX0" fmla="*/ 0 w 11640621"/>
                  <a:gd name="connsiteY0" fmla="*/ 0 h 5539474"/>
                  <a:gd name="connsiteX1" fmla="*/ 465625 w 11640621"/>
                  <a:gd name="connsiteY1" fmla="*/ 0 h 5539474"/>
                  <a:gd name="connsiteX2" fmla="*/ 931250 w 11640621"/>
                  <a:gd name="connsiteY2" fmla="*/ 0 h 5539474"/>
                  <a:gd name="connsiteX3" fmla="*/ 1164062 w 11640621"/>
                  <a:gd name="connsiteY3" fmla="*/ 0 h 5539474"/>
                  <a:gd name="connsiteX4" fmla="*/ 1513281 w 11640621"/>
                  <a:gd name="connsiteY4" fmla="*/ 0 h 5539474"/>
                  <a:gd name="connsiteX5" fmla="*/ 1978906 w 11640621"/>
                  <a:gd name="connsiteY5" fmla="*/ 0 h 5539474"/>
                  <a:gd name="connsiteX6" fmla="*/ 2677343 w 11640621"/>
                  <a:gd name="connsiteY6" fmla="*/ 0 h 5539474"/>
                  <a:gd name="connsiteX7" fmla="*/ 3492186 w 11640621"/>
                  <a:gd name="connsiteY7" fmla="*/ 0 h 5539474"/>
                  <a:gd name="connsiteX8" fmla="*/ 4074217 w 11640621"/>
                  <a:gd name="connsiteY8" fmla="*/ 0 h 5539474"/>
                  <a:gd name="connsiteX9" fmla="*/ 4889061 w 11640621"/>
                  <a:gd name="connsiteY9" fmla="*/ 0 h 5539474"/>
                  <a:gd name="connsiteX10" fmla="*/ 5238279 w 11640621"/>
                  <a:gd name="connsiteY10" fmla="*/ 0 h 5539474"/>
                  <a:gd name="connsiteX11" fmla="*/ 5587498 w 11640621"/>
                  <a:gd name="connsiteY11" fmla="*/ 0 h 5539474"/>
                  <a:gd name="connsiteX12" fmla="*/ 6402342 w 11640621"/>
                  <a:gd name="connsiteY12" fmla="*/ 0 h 5539474"/>
                  <a:gd name="connsiteX13" fmla="*/ 6867966 w 11640621"/>
                  <a:gd name="connsiteY13" fmla="*/ 0 h 5539474"/>
                  <a:gd name="connsiteX14" fmla="*/ 7217185 w 11640621"/>
                  <a:gd name="connsiteY14" fmla="*/ 0 h 5539474"/>
                  <a:gd name="connsiteX15" fmla="*/ 7915622 w 11640621"/>
                  <a:gd name="connsiteY15" fmla="*/ 0 h 5539474"/>
                  <a:gd name="connsiteX16" fmla="*/ 8148435 w 11640621"/>
                  <a:gd name="connsiteY16" fmla="*/ 0 h 5539474"/>
                  <a:gd name="connsiteX17" fmla="*/ 8963278 w 11640621"/>
                  <a:gd name="connsiteY17" fmla="*/ 0 h 5539474"/>
                  <a:gd name="connsiteX18" fmla="*/ 9545309 w 11640621"/>
                  <a:gd name="connsiteY18" fmla="*/ 0 h 5539474"/>
                  <a:gd name="connsiteX19" fmla="*/ 9894528 w 11640621"/>
                  <a:gd name="connsiteY19" fmla="*/ 0 h 5539474"/>
                  <a:gd name="connsiteX20" fmla="*/ 10592965 w 11640621"/>
                  <a:gd name="connsiteY20" fmla="*/ 0 h 5539474"/>
                  <a:gd name="connsiteX21" fmla="*/ 11640621 w 11640621"/>
                  <a:gd name="connsiteY21" fmla="*/ 0 h 5539474"/>
                  <a:gd name="connsiteX22" fmla="*/ 11640621 w 11640621"/>
                  <a:gd name="connsiteY22" fmla="*/ 609342 h 5539474"/>
                  <a:gd name="connsiteX23" fmla="*/ 11640621 w 11640621"/>
                  <a:gd name="connsiteY23" fmla="*/ 1107895 h 5539474"/>
                  <a:gd name="connsiteX24" fmla="*/ 11640621 w 11640621"/>
                  <a:gd name="connsiteY24" fmla="*/ 1606447 h 5539474"/>
                  <a:gd name="connsiteX25" fmla="*/ 11640621 w 11640621"/>
                  <a:gd name="connsiteY25" fmla="*/ 2215790 h 5539474"/>
                  <a:gd name="connsiteX26" fmla="*/ 11640621 w 11640621"/>
                  <a:gd name="connsiteY26" fmla="*/ 2880526 h 5539474"/>
                  <a:gd name="connsiteX27" fmla="*/ 11640621 w 11640621"/>
                  <a:gd name="connsiteY27" fmla="*/ 3323684 h 5539474"/>
                  <a:gd name="connsiteX28" fmla="*/ 11640621 w 11640621"/>
                  <a:gd name="connsiteY28" fmla="*/ 3988421 h 5539474"/>
                  <a:gd name="connsiteX29" fmla="*/ 11640621 w 11640621"/>
                  <a:gd name="connsiteY29" fmla="*/ 4486974 h 5539474"/>
                  <a:gd name="connsiteX30" fmla="*/ 11640621 w 11640621"/>
                  <a:gd name="connsiteY30" fmla="*/ 5539474 h 5539474"/>
                  <a:gd name="connsiteX31" fmla="*/ 11291402 w 11640621"/>
                  <a:gd name="connsiteY31" fmla="*/ 5539474 h 5539474"/>
                  <a:gd name="connsiteX32" fmla="*/ 11058590 w 11640621"/>
                  <a:gd name="connsiteY32" fmla="*/ 5539474 h 5539474"/>
                  <a:gd name="connsiteX33" fmla="*/ 10709371 w 11640621"/>
                  <a:gd name="connsiteY33" fmla="*/ 5539474 h 5539474"/>
                  <a:gd name="connsiteX34" fmla="*/ 10360153 w 11640621"/>
                  <a:gd name="connsiteY34" fmla="*/ 5539474 h 5539474"/>
                  <a:gd name="connsiteX35" fmla="*/ 9778122 w 11640621"/>
                  <a:gd name="connsiteY35" fmla="*/ 5539474 h 5539474"/>
                  <a:gd name="connsiteX36" fmla="*/ 9079684 w 11640621"/>
                  <a:gd name="connsiteY36" fmla="*/ 5539474 h 5539474"/>
                  <a:gd name="connsiteX37" fmla="*/ 8730466 w 11640621"/>
                  <a:gd name="connsiteY37" fmla="*/ 5539474 h 5539474"/>
                  <a:gd name="connsiteX38" fmla="*/ 7915622 w 11640621"/>
                  <a:gd name="connsiteY38" fmla="*/ 5539474 h 5539474"/>
                  <a:gd name="connsiteX39" fmla="*/ 7449997 w 11640621"/>
                  <a:gd name="connsiteY39" fmla="*/ 5539474 h 5539474"/>
                  <a:gd name="connsiteX40" fmla="*/ 6635154 w 11640621"/>
                  <a:gd name="connsiteY40" fmla="*/ 5539474 h 5539474"/>
                  <a:gd name="connsiteX41" fmla="*/ 6169529 w 11640621"/>
                  <a:gd name="connsiteY41" fmla="*/ 5539474 h 5539474"/>
                  <a:gd name="connsiteX42" fmla="*/ 5587498 w 11640621"/>
                  <a:gd name="connsiteY42" fmla="*/ 5539474 h 5539474"/>
                  <a:gd name="connsiteX43" fmla="*/ 5121873 w 11640621"/>
                  <a:gd name="connsiteY43" fmla="*/ 5539474 h 5539474"/>
                  <a:gd name="connsiteX44" fmla="*/ 4656248 w 11640621"/>
                  <a:gd name="connsiteY44" fmla="*/ 5539474 h 5539474"/>
                  <a:gd name="connsiteX45" fmla="*/ 3957811 w 11640621"/>
                  <a:gd name="connsiteY45" fmla="*/ 5539474 h 5539474"/>
                  <a:gd name="connsiteX46" fmla="*/ 3375780 w 11640621"/>
                  <a:gd name="connsiteY46" fmla="*/ 5539474 h 5539474"/>
                  <a:gd name="connsiteX47" fmla="*/ 2560937 w 11640621"/>
                  <a:gd name="connsiteY47" fmla="*/ 5539474 h 5539474"/>
                  <a:gd name="connsiteX48" fmla="*/ 2328124 w 11640621"/>
                  <a:gd name="connsiteY48" fmla="*/ 5539474 h 5539474"/>
                  <a:gd name="connsiteX49" fmla="*/ 1746093 w 11640621"/>
                  <a:gd name="connsiteY49" fmla="*/ 5539474 h 5539474"/>
                  <a:gd name="connsiteX50" fmla="*/ 1513281 w 11640621"/>
                  <a:gd name="connsiteY50" fmla="*/ 5539474 h 5539474"/>
                  <a:gd name="connsiteX51" fmla="*/ 814843 w 11640621"/>
                  <a:gd name="connsiteY51" fmla="*/ 5539474 h 5539474"/>
                  <a:gd name="connsiteX52" fmla="*/ 0 w 11640621"/>
                  <a:gd name="connsiteY52" fmla="*/ 5539474 h 5539474"/>
                  <a:gd name="connsiteX53" fmla="*/ 0 w 11640621"/>
                  <a:gd name="connsiteY53" fmla="*/ 4930132 h 5539474"/>
                  <a:gd name="connsiteX54" fmla="*/ 0 w 11640621"/>
                  <a:gd name="connsiteY54" fmla="*/ 4320790 h 5539474"/>
                  <a:gd name="connsiteX55" fmla="*/ 0 w 11640621"/>
                  <a:gd name="connsiteY55" fmla="*/ 3766842 h 5539474"/>
                  <a:gd name="connsiteX56" fmla="*/ 0 w 11640621"/>
                  <a:gd name="connsiteY56" fmla="*/ 3102105 h 5539474"/>
                  <a:gd name="connsiteX57" fmla="*/ 0 w 11640621"/>
                  <a:gd name="connsiteY57" fmla="*/ 2548158 h 5539474"/>
                  <a:gd name="connsiteX58" fmla="*/ 0 w 11640621"/>
                  <a:gd name="connsiteY58" fmla="*/ 2105000 h 5539474"/>
                  <a:gd name="connsiteX59" fmla="*/ 0 w 11640621"/>
                  <a:gd name="connsiteY59" fmla="*/ 1606447 h 5539474"/>
                  <a:gd name="connsiteX60" fmla="*/ 0 w 11640621"/>
                  <a:gd name="connsiteY60" fmla="*/ 1107895 h 5539474"/>
                  <a:gd name="connsiteX61" fmla="*/ 0 w 11640621"/>
                  <a:gd name="connsiteY61" fmla="*/ 609342 h 5539474"/>
                  <a:gd name="connsiteX62" fmla="*/ 0 w 11640621"/>
                  <a:gd name="connsiteY62" fmla="*/ 0 h 5539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1640621" h="5539474" fill="none" extrusionOk="0">
                    <a:moveTo>
                      <a:pt x="0" y="0"/>
                    </a:moveTo>
                    <a:cubicBezTo>
                      <a:pt x="156785" y="-54290"/>
                      <a:pt x="357933" y="15074"/>
                      <a:pt x="465625" y="0"/>
                    </a:cubicBezTo>
                    <a:cubicBezTo>
                      <a:pt x="573317" y="-15074"/>
                      <a:pt x="808701" y="49287"/>
                      <a:pt x="931250" y="0"/>
                    </a:cubicBezTo>
                    <a:cubicBezTo>
                      <a:pt x="1053799" y="-49287"/>
                      <a:pt x="1110516" y="22719"/>
                      <a:pt x="1164062" y="0"/>
                    </a:cubicBezTo>
                    <a:cubicBezTo>
                      <a:pt x="1217608" y="-22719"/>
                      <a:pt x="1367213" y="25352"/>
                      <a:pt x="1513281" y="0"/>
                    </a:cubicBezTo>
                    <a:cubicBezTo>
                      <a:pt x="1659349" y="-25352"/>
                      <a:pt x="1798345" y="22140"/>
                      <a:pt x="1978906" y="0"/>
                    </a:cubicBezTo>
                    <a:cubicBezTo>
                      <a:pt x="2159467" y="-22140"/>
                      <a:pt x="2478165" y="73411"/>
                      <a:pt x="2677343" y="0"/>
                    </a:cubicBezTo>
                    <a:cubicBezTo>
                      <a:pt x="2876521" y="-73411"/>
                      <a:pt x="3302764" y="90700"/>
                      <a:pt x="3492186" y="0"/>
                    </a:cubicBezTo>
                    <a:cubicBezTo>
                      <a:pt x="3681608" y="-90700"/>
                      <a:pt x="3823915" y="19368"/>
                      <a:pt x="4074217" y="0"/>
                    </a:cubicBezTo>
                    <a:cubicBezTo>
                      <a:pt x="4324519" y="-19368"/>
                      <a:pt x="4593052" y="68630"/>
                      <a:pt x="4889061" y="0"/>
                    </a:cubicBezTo>
                    <a:cubicBezTo>
                      <a:pt x="5185070" y="-68630"/>
                      <a:pt x="5074534" y="31699"/>
                      <a:pt x="5238279" y="0"/>
                    </a:cubicBezTo>
                    <a:cubicBezTo>
                      <a:pt x="5402024" y="-31699"/>
                      <a:pt x="5498617" y="28577"/>
                      <a:pt x="5587498" y="0"/>
                    </a:cubicBezTo>
                    <a:cubicBezTo>
                      <a:pt x="5676379" y="-28577"/>
                      <a:pt x="5999969" y="36316"/>
                      <a:pt x="6402342" y="0"/>
                    </a:cubicBezTo>
                    <a:cubicBezTo>
                      <a:pt x="6804715" y="-36316"/>
                      <a:pt x="6757331" y="11003"/>
                      <a:pt x="6867966" y="0"/>
                    </a:cubicBezTo>
                    <a:cubicBezTo>
                      <a:pt x="6978601" y="-11003"/>
                      <a:pt x="7136614" y="968"/>
                      <a:pt x="7217185" y="0"/>
                    </a:cubicBezTo>
                    <a:cubicBezTo>
                      <a:pt x="7297756" y="-968"/>
                      <a:pt x="7767142" y="31338"/>
                      <a:pt x="7915622" y="0"/>
                    </a:cubicBezTo>
                    <a:cubicBezTo>
                      <a:pt x="8064102" y="-31338"/>
                      <a:pt x="8070612" y="252"/>
                      <a:pt x="8148435" y="0"/>
                    </a:cubicBezTo>
                    <a:cubicBezTo>
                      <a:pt x="8226258" y="-252"/>
                      <a:pt x="8637550" y="3161"/>
                      <a:pt x="8963278" y="0"/>
                    </a:cubicBezTo>
                    <a:cubicBezTo>
                      <a:pt x="9289006" y="-3161"/>
                      <a:pt x="9281886" y="51901"/>
                      <a:pt x="9545309" y="0"/>
                    </a:cubicBezTo>
                    <a:cubicBezTo>
                      <a:pt x="9808732" y="-51901"/>
                      <a:pt x="9777090" y="25320"/>
                      <a:pt x="9894528" y="0"/>
                    </a:cubicBezTo>
                    <a:cubicBezTo>
                      <a:pt x="10011966" y="-25320"/>
                      <a:pt x="10256250" y="60439"/>
                      <a:pt x="10592965" y="0"/>
                    </a:cubicBezTo>
                    <a:cubicBezTo>
                      <a:pt x="10929680" y="-60439"/>
                      <a:pt x="11296571" y="82522"/>
                      <a:pt x="11640621" y="0"/>
                    </a:cubicBezTo>
                    <a:cubicBezTo>
                      <a:pt x="11658447" y="288227"/>
                      <a:pt x="11625024" y="346167"/>
                      <a:pt x="11640621" y="609342"/>
                    </a:cubicBezTo>
                    <a:cubicBezTo>
                      <a:pt x="11656218" y="872517"/>
                      <a:pt x="11603469" y="906025"/>
                      <a:pt x="11640621" y="1107895"/>
                    </a:cubicBezTo>
                    <a:cubicBezTo>
                      <a:pt x="11677773" y="1309765"/>
                      <a:pt x="11590165" y="1429246"/>
                      <a:pt x="11640621" y="1606447"/>
                    </a:cubicBezTo>
                    <a:cubicBezTo>
                      <a:pt x="11691077" y="1783648"/>
                      <a:pt x="11609463" y="1979354"/>
                      <a:pt x="11640621" y="2215790"/>
                    </a:cubicBezTo>
                    <a:cubicBezTo>
                      <a:pt x="11671779" y="2452226"/>
                      <a:pt x="11602393" y="2593322"/>
                      <a:pt x="11640621" y="2880526"/>
                    </a:cubicBezTo>
                    <a:cubicBezTo>
                      <a:pt x="11678849" y="3167730"/>
                      <a:pt x="11623258" y="3111512"/>
                      <a:pt x="11640621" y="3323684"/>
                    </a:cubicBezTo>
                    <a:cubicBezTo>
                      <a:pt x="11657984" y="3535856"/>
                      <a:pt x="11637751" y="3778667"/>
                      <a:pt x="11640621" y="3988421"/>
                    </a:cubicBezTo>
                    <a:cubicBezTo>
                      <a:pt x="11643491" y="4198175"/>
                      <a:pt x="11610872" y="4341621"/>
                      <a:pt x="11640621" y="4486974"/>
                    </a:cubicBezTo>
                    <a:cubicBezTo>
                      <a:pt x="11670370" y="4632327"/>
                      <a:pt x="11613313" y="5307690"/>
                      <a:pt x="11640621" y="5539474"/>
                    </a:cubicBezTo>
                    <a:cubicBezTo>
                      <a:pt x="11506407" y="5571050"/>
                      <a:pt x="11429024" y="5539069"/>
                      <a:pt x="11291402" y="5539474"/>
                    </a:cubicBezTo>
                    <a:cubicBezTo>
                      <a:pt x="11153780" y="5539879"/>
                      <a:pt x="11120597" y="5537447"/>
                      <a:pt x="11058590" y="5539474"/>
                    </a:cubicBezTo>
                    <a:cubicBezTo>
                      <a:pt x="10996583" y="5541501"/>
                      <a:pt x="10799739" y="5504354"/>
                      <a:pt x="10709371" y="5539474"/>
                    </a:cubicBezTo>
                    <a:cubicBezTo>
                      <a:pt x="10619003" y="5574594"/>
                      <a:pt x="10473512" y="5506835"/>
                      <a:pt x="10360153" y="5539474"/>
                    </a:cubicBezTo>
                    <a:cubicBezTo>
                      <a:pt x="10246794" y="5572113"/>
                      <a:pt x="9894538" y="5495755"/>
                      <a:pt x="9778122" y="5539474"/>
                    </a:cubicBezTo>
                    <a:cubicBezTo>
                      <a:pt x="9661706" y="5583193"/>
                      <a:pt x="9285818" y="5498215"/>
                      <a:pt x="9079684" y="5539474"/>
                    </a:cubicBezTo>
                    <a:cubicBezTo>
                      <a:pt x="8873550" y="5580733"/>
                      <a:pt x="8840961" y="5530235"/>
                      <a:pt x="8730466" y="5539474"/>
                    </a:cubicBezTo>
                    <a:cubicBezTo>
                      <a:pt x="8619971" y="5548713"/>
                      <a:pt x="8273474" y="5538889"/>
                      <a:pt x="7915622" y="5539474"/>
                    </a:cubicBezTo>
                    <a:cubicBezTo>
                      <a:pt x="7557770" y="5540059"/>
                      <a:pt x="7642934" y="5519481"/>
                      <a:pt x="7449997" y="5539474"/>
                    </a:cubicBezTo>
                    <a:cubicBezTo>
                      <a:pt x="7257060" y="5559467"/>
                      <a:pt x="7024995" y="5533607"/>
                      <a:pt x="6635154" y="5539474"/>
                    </a:cubicBezTo>
                    <a:cubicBezTo>
                      <a:pt x="6245313" y="5545341"/>
                      <a:pt x="6300545" y="5534362"/>
                      <a:pt x="6169529" y="5539474"/>
                    </a:cubicBezTo>
                    <a:cubicBezTo>
                      <a:pt x="6038513" y="5544586"/>
                      <a:pt x="5763999" y="5520905"/>
                      <a:pt x="5587498" y="5539474"/>
                    </a:cubicBezTo>
                    <a:cubicBezTo>
                      <a:pt x="5410997" y="5558043"/>
                      <a:pt x="5347808" y="5503191"/>
                      <a:pt x="5121873" y="5539474"/>
                    </a:cubicBezTo>
                    <a:cubicBezTo>
                      <a:pt x="4895939" y="5575757"/>
                      <a:pt x="4871295" y="5493360"/>
                      <a:pt x="4656248" y="5539474"/>
                    </a:cubicBezTo>
                    <a:cubicBezTo>
                      <a:pt x="4441201" y="5585588"/>
                      <a:pt x="4175128" y="5523137"/>
                      <a:pt x="3957811" y="5539474"/>
                    </a:cubicBezTo>
                    <a:cubicBezTo>
                      <a:pt x="3740494" y="5555811"/>
                      <a:pt x="3565010" y="5534721"/>
                      <a:pt x="3375780" y="5539474"/>
                    </a:cubicBezTo>
                    <a:cubicBezTo>
                      <a:pt x="3186550" y="5544227"/>
                      <a:pt x="2770486" y="5487724"/>
                      <a:pt x="2560937" y="5539474"/>
                    </a:cubicBezTo>
                    <a:cubicBezTo>
                      <a:pt x="2351388" y="5591224"/>
                      <a:pt x="2436886" y="5535280"/>
                      <a:pt x="2328124" y="5539474"/>
                    </a:cubicBezTo>
                    <a:cubicBezTo>
                      <a:pt x="2219362" y="5543668"/>
                      <a:pt x="1868467" y="5482208"/>
                      <a:pt x="1746093" y="5539474"/>
                    </a:cubicBezTo>
                    <a:cubicBezTo>
                      <a:pt x="1623719" y="5596740"/>
                      <a:pt x="1614719" y="5521086"/>
                      <a:pt x="1513281" y="5539474"/>
                    </a:cubicBezTo>
                    <a:cubicBezTo>
                      <a:pt x="1411843" y="5557862"/>
                      <a:pt x="983000" y="5515711"/>
                      <a:pt x="814843" y="5539474"/>
                    </a:cubicBezTo>
                    <a:cubicBezTo>
                      <a:pt x="646686" y="5563237"/>
                      <a:pt x="273162" y="5451563"/>
                      <a:pt x="0" y="5539474"/>
                    </a:cubicBezTo>
                    <a:cubicBezTo>
                      <a:pt x="-53715" y="5388151"/>
                      <a:pt x="68165" y="5127750"/>
                      <a:pt x="0" y="4930132"/>
                    </a:cubicBezTo>
                    <a:cubicBezTo>
                      <a:pt x="-68165" y="4732514"/>
                      <a:pt x="3355" y="4494755"/>
                      <a:pt x="0" y="4320790"/>
                    </a:cubicBezTo>
                    <a:cubicBezTo>
                      <a:pt x="-3355" y="4146825"/>
                      <a:pt x="7583" y="4003475"/>
                      <a:pt x="0" y="3766842"/>
                    </a:cubicBezTo>
                    <a:cubicBezTo>
                      <a:pt x="-7583" y="3530209"/>
                      <a:pt x="24039" y="3239817"/>
                      <a:pt x="0" y="3102105"/>
                    </a:cubicBezTo>
                    <a:cubicBezTo>
                      <a:pt x="-24039" y="2964393"/>
                      <a:pt x="44238" y="2712583"/>
                      <a:pt x="0" y="2548158"/>
                    </a:cubicBezTo>
                    <a:cubicBezTo>
                      <a:pt x="-44238" y="2383733"/>
                      <a:pt x="50026" y="2313338"/>
                      <a:pt x="0" y="2105000"/>
                    </a:cubicBezTo>
                    <a:cubicBezTo>
                      <a:pt x="-50026" y="1896662"/>
                      <a:pt x="1417" y="1803270"/>
                      <a:pt x="0" y="1606447"/>
                    </a:cubicBezTo>
                    <a:cubicBezTo>
                      <a:pt x="-1417" y="1409624"/>
                      <a:pt x="31257" y="1356220"/>
                      <a:pt x="0" y="1107895"/>
                    </a:cubicBezTo>
                    <a:cubicBezTo>
                      <a:pt x="-31257" y="859570"/>
                      <a:pt x="3650" y="755807"/>
                      <a:pt x="0" y="609342"/>
                    </a:cubicBezTo>
                    <a:cubicBezTo>
                      <a:pt x="-3650" y="462877"/>
                      <a:pt x="35808" y="303266"/>
                      <a:pt x="0" y="0"/>
                    </a:cubicBezTo>
                    <a:close/>
                  </a:path>
                  <a:path w="11640621" h="5539474" stroke="0" extrusionOk="0">
                    <a:moveTo>
                      <a:pt x="0" y="0"/>
                    </a:moveTo>
                    <a:cubicBezTo>
                      <a:pt x="265283" y="-58302"/>
                      <a:pt x="464794" y="49631"/>
                      <a:pt x="698437" y="0"/>
                    </a:cubicBezTo>
                    <a:cubicBezTo>
                      <a:pt x="932080" y="-49631"/>
                      <a:pt x="1328251" y="11084"/>
                      <a:pt x="1513281" y="0"/>
                    </a:cubicBezTo>
                    <a:cubicBezTo>
                      <a:pt x="1698311" y="-11084"/>
                      <a:pt x="2043400" y="32326"/>
                      <a:pt x="2328124" y="0"/>
                    </a:cubicBezTo>
                    <a:cubicBezTo>
                      <a:pt x="2612848" y="-32326"/>
                      <a:pt x="2767687" y="70749"/>
                      <a:pt x="3142968" y="0"/>
                    </a:cubicBezTo>
                    <a:cubicBezTo>
                      <a:pt x="3518249" y="-70749"/>
                      <a:pt x="3681468" y="36523"/>
                      <a:pt x="3957811" y="0"/>
                    </a:cubicBezTo>
                    <a:cubicBezTo>
                      <a:pt x="4234154" y="-36523"/>
                      <a:pt x="4407116" y="62069"/>
                      <a:pt x="4656248" y="0"/>
                    </a:cubicBezTo>
                    <a:cubicBezTo>
                      <a:pt x="4905380" y="-62069"/>
                      <a:pt x="5069800" y="1763"/>
                      <a:pt x="5238279" y="0"/>
                    </a:cubicBezTo>
                    <a:cubicBezTo>
                      <a:pt x="5406758" y="-1763"/>
                      <a:pt x="5469332" y="6900"/>
                      <a:pt x="5587498" y="0"/>
                    </a:cubicBezTo>
                    <a:cubicBezTo>
                      <a:pt x="5705664" y="-6900"/>
                      <a:pt x="6008430" y="81146"/>
                      <a:pt x="6402342" y="0"/>
                    </a:cubicBezTo>
                    <a:cubicBezTo>
                      <a:pt x="6796254" y="-81146"/>
                      <a:pt x="6673668" y="6745"/>
                      <a:pt x="6751560" y="0"/>
                    </a:cubicBezTo>
                    <a:cubicBezTo>
                      <a:pt x="6829452" y="-6745"/>
                      <a:pt x="7169240" y="67591"/>
                      <a:pt x="7333591" y="0"/>
                    </a:cubicBezTo>
                    <a:cubicBezTo>
                      <a:pt x="7497942" y="-67591"/>
                      <a:pt x="7768837" y="48596"/>
                      <a:pt x="8148435" y="0"/>
                    </a:cubicBezTo>
                    <a:cubicBezTo>
                      <a:pt x="8528033" y="-48596"/>
                      <a:pt x="8564038" y="6469"/>
                      <a:pt x="8846872" y="0"/>
                    </a:cubicBezTo>
                    <a:cubicBezTo>
                      <a:pt x="9129706" y="-6469"/>
                      <a:pt x="9401651" y="5238"/>
                      <a:pt x="9545309" y="0"/>
                    </a:cubicBezTo>
                    <a:cubicBezTo>
                      <a:pt x="9688967" y="-5238"/>
                      <a:pt x="9802033" y="29016"/>
                      <a:pt x="10010934" y="0"/>
                    </a:cubicBezTo>
                    <a:cubicBezTo>
                      <a:pt x="10219835" y="-29016"/>
                      <a:pt x="10312810" y="17515"/>
                      <a:pt x="10476559" y="0"/>
                    </a:cubicBezTo>
                    <a:cubicBezTo>
                      <a:pt x="10640309" y="-17515"/>
                      <a:pt x="11172608" y="57414"/>
                      <a:pt x="11640621" y="0"/>
                    </a:cubicBezTo>
                    <a:cubicBezTo>
                      <a:pt x="11658796" y="179613"/>
                      <a:pt x="11634268" y="345313"/>
                      <a:pt x="11640621" y="553947"/>
                    </a:cubicBezTo>
                    <a:cubicBezTo>
                      <a:pt x="11646974" y="762581"/>
                      <a:pt x="11578778" y="891077"/>
                      <a:pt x="11640621" y="1218684"/>
                    </a:cubicBezTo>
                    <a:cubicBezTo>
                      <a:pt x="11702464" y="1546291"/>
                      <a:pt x="11637745" y="1579471"/>
                      <a:pt x="11640621" y="1828026"/>
                    </a:cubicBezTo>
                    <a:cubicBezTo>
                      <a:pt x="11643497" y="2076581"/>
                      <a:pt x="11629396" y="2058082"/>
                      <a:pt x="11640621" y="2215790"/>
                    </a:cubicBezTo>
                    <a:cubicBezTo>
                      <a:pt x="11651846" y="2373498"/>
                      <a:pt x="11634241" y="2506849"/>
                      <a:pt x="11640621" y="2603553"/>
                    </a:cubicBezTo>
                    <a:cubicBezTo>
                      <a:pt x="11647001" y="2700257"/>
                      <a:pt x="11640504" y="2909500"/>
                      <a:pt x="11640621" y="3212895"/>
                    </a:cubicBezTo>
                    <a:cubicBezTo>
                      <a:pt x="11640738" y="3516290"/>
                      <a:pt x="11607686" y="3430723"/>
                      <a:pt x="11640621" y="3600658"/>
                    </a:cubicBezTo>
                    <a:cubicBezTo>
                      <a:pt x="11673556" y="3770593"/>
                      <a:pt x="11583021" y="3992368"/>
                      <a:pt x="11640621" y="4265395"/>
                    </a:cubicBezTo>
                    <a:cubicBezTo>
                      <a:pt x="11698221" y="4538422"/>
                      <a:pt x="11605066" y="4564312"/>
                      <a:pt x="11640621" y="4708553"/>
                    </a:cubicBezTo>
                    <a:cubicBezTo>
                      <a:pt x="11676176" y="4852794"/>
                      <a:pt x="11572095" y="5192977"/>
                      <a:pt x="11640621" y="5539474"/>
                    </a:cubicBezTo>
                    <a:cubicBezTo>
                      <a:pt x="11562981" y="5548478"/>
                      <a:pt x="11501296" y="5529229"/>
                      <a:pt x="11407809" y="5539474"/>
                    </a:cubicBezTo>
                    <a:cubicBezTo>
                      <a:pt x="11314322" y="5549719"/>
                      <a:pt x="10942641" y="5461730"/>
                      <a:pt x="10709371" y="5539474"/>
                    </a:cubicBezTo>
                    <a:cubicBezTo>
                      <a:pt x="10476101" y="5617218"/>
                      <a:pt x="10091845" y="5532129"/>
                      <a:pt x="9894528" y="5539474"/>
                    </a:cubicBezTo>
                    <a:cubicBezTo>
                      <a:pt x="9697211" y="5546819"/>
                      <a:pt x="9719227" y="5516045"/>
                      <a:pt x="9545309" y="5539474"/>
                    </a:cubicBezTo>
                    <a:cubicBezTo>
                      <a:pt x="9371391" y="5562903"/>
                      <a:pt x="9072898" y="5480303"/>
                      <a:pt x="8846872" y="5539474"/>
                    </a:cubicBezTo>
                    <a:cubicBezTo>
                      <a:pt x="8620846" y="5598645"/>
                      <a:pt x="8476000" y="5495560"/>
                      <a:pt x="8381247" y="5539474"/>
                    </a:cubicBezTo>
                    <a:cubicBezTo>
                      <a:pt x="8286494" y="5583388"/>
                      <a:pt x="7934181" y="5477490"/>
                      <a:pt x="7566404" y="5539474"/>
                    </a:cubicBezTo>
                    <a:cubicBezTo>
                      <a:pt x="7198627" y="5601458"/>
                      <a:pt x="7375218" y="5519058"/>
                      <a:pt x="7217185" y="5539474"/>
                    </a:cubicBezTo>
                    <a:cubicBezTo>
                      <a:pt x="7059152" y="5559890"/>
                      <a:pt x="6888889" y="5530451"/>
                      <a:pt x="6635154" y="5539474"/>
                    </a:cubicBezTo>
                    <a:cubicBezTo>
                      <a:pt x="6381419" y="5548497"/>
                      <a:pt x="6314240" y="5484686"/>
                      <a:pt x="6053123" y="5539474"/>
                    </a:cubicBezTo>
                    <a:cubicBezTo>
                      <a:pt x="5792006" y="5594262"/>
                      <a:pt x="5684200" y="5507273"/>
                      <a:pt x="5471092" y="5539474"/>
                    </a:cubicBezTo>
                    <a:cubicBezTo>
                      <a:pt x="5257984" y="5571675"/>
                      <a:pt x="5175750" y="5495516"/>
                      <a:pt x="5005467" y="5539474"/>
                    </a:cubicBezTo>
                    <a:cubicBezTo>
                      <a:pt x="4835184" y="5583432"/>
                      <a:pt x="4844936" y="5537489"/>
                      <a:pt x="4772655" y="5539474"/>
                    </a:cubicBezTo>
                    <a:cubicBezTo>
                      <a:pt x="4700374" y="5541459"/>
                      <a:pt x="4341594" y="5494932"/>
                      <a:pt x="4190624" y="5539474"/>
                    </a:cubicBezTo>
                    <a:cubicBezTo>
                      <a:pt x="4039654" y="5584016"/>
                      <a:pt x="3815311" y="5495225"/>
                      <a:pt x="3492186" y="5539474"/>
                    </a:cubicBezTo>
                    <a:cubicBezTo>
                      <a:pt x="3169061" y="5583723"/>
                      <a:pt x="2975796" y="5477622"/>
                      <a:pt x="2677343" y="5539474"/>
                    </a:cubicBezTo>
                    <a:cubicBezTo>
                      <a:pt x="2378890" y="5601326"/>
                      <a:pt x="2476471" y="5508339"/>
                      <a:pt x="2328124" y="5539474"/>
                    </a:cubicBezTo>
                    <a:cubicBezTo>
                      <a:pt x="2179777" y="5570609"/>
                      <a:pt x="1907253" y="5467430"/>
                      <a:pt x="1629687" y="5539474"/>
                    </a:cubicBezTo>
                    <a:cubicBezTo>
                      <a:pt x="1352121" y="5611518"/>
                      <a:pt x="1356491" y="5486353"/>
                      <a:pt x="1164062" y="5539474"/>
                    </a:cubicBezTo>
                    <a:cubicBezTo>
                      <a:pt x="971634" y="5592595"/>
                      <a:pt x="810583" y="5539320"/>
                      <a:pt x="698437" y="5539474"/>
                    </a:cubicBezTo>
                    <a:cubicBezTo>
                      <a:pt x="586291" y="5539628"/>
                      <a:pt x="335399" y="5461616"/>
                      <a:pt x="0" y="5539474"/>
                    </a:cubicBezTo>
                    <a:cubicBezTo>
                      <a:pt x="-2509" y="5359195"/>
                      <a:pt x="21896" y="5229764"/>
                      <a:pt x="0" y="5151711"/>
                    </a:cubicBezTo>
                    <a:cubicBezTo>
                      <a:pt x="-21896" y="5073658"/>
                      <a:pt x="30380" y="4791968"/>
                      <a:pt x="0" y="4486974"/>
                    </a:cubicBezTo>
                    <a:cubicBezTo>
                      <a:pt x="-30380" y="4181980"/>
                      <a:pt x="10063" y="4125888"/>
                      <a:pt x="0" y="3988421"/>
                    </a:cubicBezTo>
                    <a:cubicBezTo>
                      <a:pt x="-10063" y="3850954"/>
                      <a:pt x="25765" y="3556564"/>
                      <a:pt x="0" y="3434474"/>
                    </a:cubicBezTo>
                    <a:cubicBezTo>
                      <a:pt x="-25765" y="3312384"/>
                      <a:pt x="8001" y="3118944"/>
                      <a:pt x="0" y="2935921"/>
                    </a:cubicBezTo>
                    <a:cubicBezTo>
                      <a:pt x="-8001" y="2752898"/>
                      <a:pt x="9799" y="2643684"/>
                      <a:pt x="0" y="2548158"/>
                    </a:cubicBezTo>
                    <a:cubicBezTo>
                      <a:pt x="-9799" y="2452632"/>
                      <a:pt x="38523" y="2125592"/>
                      <a:pt x="0" y="1938816"/>
                    </a:cubicBezTo>
                    <a:cubicBezTo>
                      <a:pt x="-38523" y="1752040"/>
                      <a:pt x="8668" y="1744638"/>
                      <a:pt x="0" y="1551053"/>
                    </a:cubicBezTo>
                    <a:cubicBezTo>
                      <a:pt x="-8668" y="1357468"/>
                      <a:pt x="7773" y="1292955"/>
                      <a:pt x="0" y="1052500"/>
                    </a:cubicBezTo>
                    <a:cubicBezTo>
                      <a:pt x="-7773" y="812045"/>
                      <a:pt x="119365" y="268737"/>
                      <a:pt x="0" y="0"/>
                    </a:cubicBezTo>
                    <a:close/>
                  </a:path>
                </a:pathLst>
              </a:custGeom>
              <a:solidFill>
                <a:srgbClr val="FDFCFE"/>
              </a:solidFill>
              <a:ln w="19050">
                <a:solidFill>
                  <a:schemeClr val="tx2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4222273020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Bayesian optimization (BO) is a popular optimization framework designed to solve </a:t>
                </a:r>
                <a:r>
                  <a:rPr lang="en-US" altLang="ko-KR" dirty="0">
                    <a:solidFill>
                      <a:schemeClr val="accent1"/>
                    </a:solidFill>
                  </a:rPr>
                  <a:t>black-box problems with expensive evaluation costs.</a:t>
                </a:r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endParaRPr lang="en-US" altLang="ko-KR" dirty="0"/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“Black-box” means that the objective function has no analytic form. We can only observe its outputs based on the given inputs, without any knowledge of its internal workings.</a:t>
                </a:r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endParaRPr lang="en-US" altLang="ko-KR" dirty="0"/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Examples: </a:t>
                </a:r>
                <a:r>
                  <a:rPr lang="en-US" altLang="ko-KR" i="1" dirty="0"/>
                  <a:t>hyperparameter tuning, A/B testing, knobs tuning, big data platforms tuning, electronic design automation</a:t>
                </a:r>
                <a:r>
                  <a:rPr lang="en-US" altLang="ko-KR" dirty="0"/>
                  <a:t>, ...</a:t>
                </a:r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endParaRPr lang="en-US" altLang="ko-KR" dirty="0"/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The main advantage of BO is that it </a:t>
                </a:r>
                <a:r>
                  <a:rPr lang="en-US" altLang="ko-KR" dirty="0">
                    <a:solidFill>
                      <a:schemeClr val="accent1"/>
                    </a:solidFill>
                  </a:rPr>
                  <a:t>estimates the uncertainty of unseen configurations and balances exploration and exploitation</a:t>
                </a:r>
                <a:r>
                  <a:rPr lang="en-US" altLang="ko-KR" dirty="0"/>
                  <a:t> when selecting the next configuration to evaluate</a:t>
                </a:r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endParaRPr lang="en-US" altLang="ko-KR" dirty="0"/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The main problem for BO to solve is an optimization problem for an unknown objective function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ko-KR" dirty="0"/>
                  <a:t>, and we hope to find a global minimizer (or maximizer) of that function: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ko-KR" dirty="0"/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endParaRPr lang="en-US" altLang="ko-KR" sz="1600" b="0" i="1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ko-KR" sz="1600" dirty="0"/>
                  <a:t> is a search space,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nary>
                      </m:e>
                    </m:d>
                  </m:oMath>
                </a14:m>
                <a:endParaRPr lang="en-US" altLang="ko-KR" sz="1600" b="0" dirty="0">
                  <a:ea typeface="Cambria Math" panose="02040503050406030204" pitchFamily="18" charset="0"/>
                </a:endParaRPr>
              </a:p>
              <a:p>
                <a:pPr marL="1200150" lvl="2" indent="-285750">
                  <a:buFont typeface="나눔스퀘어 네오 Bold" panose="00000800000000000000" pitchFamily="2" charset="-127"/>
                  <a:buChar char="‣"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≤20</m:t>
                    </m:r>
                  </m:oMath>
                </a14:m>
                <a:r>
                  <a:rPr lang="en-US" altLang="ko-KR" sz="1600" dirty="0"/>
                  <a:t> in most successful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1600" dirty="0"/>
                  <a:t> is a data point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noisy observation of function</a:t>
                </a:r>
                <a:r>
                  <a:rPr lang="en-US" altLang="ko-KR" sz="1600" b="0" dirty="0"/>
                  <a:t>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ko-KR" sz="1600" dirty="0"/>
                  <a:t>, 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ko-KR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ko-KR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ko-KR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ko-KR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29F09B-AEB1-3A84-9CA0-3D3F658D4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0" y="1079302"/>
                <a:ext cx="11640621" cy="55394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2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4222273020">
                      <a:custGeom>
                        <a:avLst/>
                        <a:gdLst>
                          <a:gd name="connsiteX0" fmla="*/ 0 w 11640621"/>
                          <a:gd name="connsiteY0" fmla="*/ 0 h 5539474"/>
                          <a:gd name="connsiteX1" fmla="*/ 465625 w 11640621"/>
                          <a:gd name="connsiteY1" fmla="*/ 0 h 5539474"/>
                          <a:gd name="connsiteX2" fmla="*/ 931250 w 11640621"/>
                          <a:gd name="connsiteY2" fmla="*/ 0 h 5539474"/>
                          <a:gd name="connsiteX3" fmla="*/ 1164062 w 11640621"/>
                          <a:gd name="connsiteY3" fmla="*/ 0 h 5539474"/>
                          <a:gd name="connsiteX4" fmla="*/ 1513281 w 11640621"/>
                          <a:gd name="connsiteY4" fmla="*/ 0 h 5539474"/>
                          <a:gd name="connsiteX5" fmla="*/ 1978906 w 11640621"/>
                          <a:gd name="connsiteY5" fmla="*/ 0 h 5539474"/>
                          <a:gd name="connsiteX6" fmla="*/ 2677343 w 11640621"/>
                          <a:gd name="connsiteY6" fmla="*/ 0 h 5539474"/>
                          <a:gd name="connsiteX7" fmla="*/ 3492186 w 11640621"/>
                          <a:gd name="connsiteY7" fmla="*/ 0 h 5539474"/>
                          <a:gd name="connsiteX8" fmla="*/ 4074217 w 11640621"/>
                          <a:gd name="connsiteY8" fmla="*/ 0 h 5539474"/>
                          <a:gd name="connsiteX9" fmla="*/ 4889061 w 11640621"/>
                          <a:gd name="connsiteY9" fmla="*/ 0 h 5539474"/>
                          <a:gd name="connsiteX10" fmla="*/ 5238279 w 11640621"/>
                          <a:gd name="connsiteY10" fmla="*/ 0 h 5539474"/>
                          <a:gd name="connsiteX11" fmla="*/ 5587498 w 11640621"/>
                          <a:gd name="connsiteY11" fmla="*/ 0 h 5539474"/>
                          <a:gd name="connsiteX12" fmla="*/ 6402342 w 11640621"/>
                          <a:gd name="connsiteY12" fmla="*/ 0 h 5539474"/>
                          <a:gd name="connsiteX13" fmla="*/ 6867966 w 11640621"/>
                          <a:gd name="connsiteY13" fmla="*/ 0 h 5539474"/>
                          <a:gd name="connsiteX14" fmla="*/ 7217185 w 11640621"/>
                          <a:gd name="connsiteY14" fmla="*/ 0 h 5539474"/>
                          <a:gd name="connsiteX15" fmla="*/ 7915622 w 11640621"/>
                          <a:gd name="connsiteY15" fmla="*/ 0 h 5539474"/>
                          <a:gd name="connsiteX16" fmla="*/ 8148435 w 11640621"/>
                          <a:gd name="connsiteY16" fmla="*/ 0 h 5539474"/>
                          <a:gd name="connsiteX17" fmla="*/ 8963278 w 11640621"/>
                          <a:gd name="connsiteY17" fmla="*/ 0 h 5539474"/>
                          <a:gd name="connsiteX18" fmla="*/ 9545309 w 11640621"/>
                          <a:gd name="connsiteY18" fmla="*/ 0 h 5539474"/>
                          <a:gd name="connsiteX19" fmla="*/ 9894528 w 11640621"/>
                          <a:gd name="connsiteY19" fmla="*/ 0 h 5539474"/>
                          <a:gd name="connsiteX20" fmla="*/ 10592965 w 11640621"/>
                          <a:gd name="connsiteY20" fmla="*/ 0 h 5539474"/>
                          <a:gd name="connsiteX21" fmla="*/ 11640621 w 11640621"/>
                          <a:gd name="connsiteY21" fmla="*/ 0 h 5539474"/>
                          <a:gd name="connsiteX22" fmla="*/ 11640621 w 11640621"/>
                          <a:gd name="connsiteY22" fmla="*/ 609342 h 5539474"/>
                          <a:gd name="connsiteX23" fmla="*/ 11640621 w 11640621"/>
                          <a:gd name="connsiteY23" fmla="*/ 1107895 h 5539474"/>
                          <a:gd name="connsiteX24" fmla="*/ 11640621 w 11640621"/>
                          <a:gd name="connsiteY24" fmla="*/ 1606447 h 5539474"/>
                          <a:gd name="connsiteX25" fmla="*/ 11640621 w 11640621"/>
                          <a:gd name="connsiteY25" fmla="*/ 2215790 h 5539474"/>
                          <a:gd name="connsiteX26" fmla="*/ 11640621 w 11640621"/>
                          <a:gd name="connsiteY26" fmla="*/ 2880526 h 5539474"/>
                          <a:gd name="connsiteX27" fmla="*/ 11640621 w 11640621"/>
                          <a:gd name="connsiteY27" fmla="*/ 3323684 h 5539474"/>
                          <a:gd name="connsiteX28" fmla="*/ 11640621 w 11640621"/>
                          <a:gd name="connsiteY28" fmla="*/ 3988421 h 5539474"/>
                          <a:gd name="connsiteX29" fmla="*/ 11640621 w 11640621"/>
                          <a:gd name="connsiteY29" fmla="*/ 4486974 h 5539474"/>
                          <a:gd name="connsiteX30" fmla="*/ 11640621 w 11640621"/>
                          <a:gd name="connsiteY30" fmla="*/ 5539474 h 5539474"/>
                          <a:gd name="connsiteX31" fmla="*/ 11291402 w 11640621"/>
                          <a:gd name="connsiteY31" fmla="*/ 5539474 h 5539474"/>
                          <a:gd name="connsiteX32" fmla="*/ 11058590 w 11640621"/>
                          <a:gd name="connsiteY32" fmla="*/ 5539474 h 5539474"/>
                          <a:gd name="connsiteX33" fmla="*/ 10709371 w 11640621"/>
                          <a:gd name="connsiteY33" fmla="*/ 5539474 h 5539474"/>
                          <a:gd name="connsiteX34" fmla="*/ 10360153 w 11640621"/>
                          <a:gd name="connsiteY34" fmla="*/ 5539474 h 5539474"/>
                          <a:gd name="connsiteX35" fmla="*/ 9778122 w 11640621"/>
                          <a:gd name="connsiteY35" fmla="*/ 5539474 h 5539474"/>
                          <a:gd name="connsiteX36" fmla="*/ 9079684 w 11640621"/>
                          <a:gd name="connsiteY36" fmla="*/ 5539474 h 5539474"/>
                          <a:gd name="connsiteX37" fmla="*/ 8730466 w 11640621"/>
                          <a:gd name="connsiteY37" fmla="*/ 5539474 h 5539474"/>
                          <a:gd name="connsiteX38" fmla="*/ 7915622 w 11640621"/>
                          <a:gd name="connsiteY38" fmla="*/ 5539474 h 5539474"/>
                          <a:gd name="connsiteX39" fmla="*/ 7449997 w 11640621"/>
                          <a:gd name="connsiteY39" fmla="*/ 5539474 h 5539474"/>
                          <a:gd name="connsiteX40" fmla="*/ 6635154 w 11640621"/>
                          <a:gd name="connsiteY40" fmla="*/ 5539474 h 5539474"/>
                          <a:gd name="connsiteX41" fmla="*/ 6169529 w 11640621"/>
                          <a:gd name="connsiteY41" fmla="*/ 5539474 h 5539474"/>
                          <a:gd name="connsiteX42" fmla="*/ 5587498 w 11640621"/>
                          <a:gd name="connsiteY42" fmla="*/ 5539474 h 5539474"/>
                          <a:gd name="connsiteX43" fmla="*/ 5121873 w 11640621"/>
                          <a:gd name="connsiteY43" fmla="*/ 5539474 h 5539474"/>
                          <a:gd name="connsiteX44" fmla="*/ 4656248 w 11640621"/>
                          <a:gd name="connsiteY44" fmla="*/ 5539474 h 5539474"/>
                          <a:gd name="connsiteX45" fmla="*/ 3957811 w 11640621"/>
                          <a:gd name="connsiteY45" fmla="*/ 5539474 h 5539474"/>
                          <a:gd name="connsiteX46" fmla="*/ 3375780 w 11640621"/>
                          <a:gd name="connsiteY46" fmla="*/ 5539474 h 5539474"/>
                          <a:gd name="connsiteX47" fmla="*/ 2560937 w 11640621"/>
                          <a:gd name="connsiteY47" fmla="*/ 5539474 h 5539474"/>
                          <a:gd name="connsiteX48" fmla="*/ 2328124 w 11640621"/>
                          <a:gd name="connsiteY48" fmla="*/ 5539474 h 5539474"/>
                          <a:gd name="connsiteX49" fmla="*/ 1746093 w 11640621"/>
                          <a:gd name="connsiteY49" fmla="*/ 5539474 h 5539474"/>
                          <a:gd name="connsiteX50" fmla="*/ 1513281 w 11640621"/>
                          <a:gd name="connsiteY50" fmla="*/ 5539474 h 5539474"/>
                          <a:gd name="connsiteX51" fmla="*/ 814843 w 11640621"/>
                          <a:gd name="connsiteY51" fmla="*/ 5539474 h 5539474"/>
                          <a:gd name="connsiteX52" fmla="*/ 0 w 11640621"/>
                          <a:gd name="connsiteY52" fmla="*/ 5539474 h 5539474"/>
                          <a:gd name="connsiteX53" fmla="*/ 0 w 11640621"/>
                          <a:gd name="connsiteY53" fmla="*/ 4930132 h 5539474"/>
                          <a:gd name="connsiteX54" fmla="*/ 0 w 11640621"/>
                          <a:gd name="connsiteY54" fmla="*/ 4320790 h 5539474"/>
                          <a:gd name="connsiteX55" fmla="*/ 0 w 11640621"/>
                          <a:gd name="connsiteY55" fmla="*/ 3766842 h 5539474"/>
                          <a:gd name="connsiteX56" fmla="*/ 0 w 11640621"/>
                          <a:gd name="connsiteY56" fmla="*/ 3102105 h 5539474"/>
                          <a:gd name="connsiteX57" fmla="*/ 0 w 11640621"/>
                          <a:gd name="connsiteY57" fmla="*/ 2548158 h 5539474"/>
                          <a:gd name="connsiteX58" fmla="*/ 0 w 11640621"/>
                          <a:gd name="connsiteY58" fmla="*/ 2105000 h 5539474"/>
                          <a:gd name="connsiteX59" fmla="*/ 0 w 11640621"/>
                          <a:gd name="connsiteY59" fmla="*/ 1606447 h 5539474"/>
                          <a:gd name="connsiteX60" fmla="*/ 0 w 11640621"/>
                          <a:gd name="connsiteY60" fmla="*/ 1107895 h 5539474"/>
                          <a:gd name="connsiteX61" fmla="*/ 0 w 11640621"/>
                          <a:gd name="connsiteY61" fmla="*/ 609342 h 5539474"/>
                          <a:gd name="connsiteX62" fmla="*/ 0 w 11640621"/>
                          <a:gd name="connsiteY62" fmla="*/ 0 h 55394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</a:cxnLst>
                        <a:rect l="l" t="t" r="r" b="b"/>
                        <a:pathLst>
                          <a:path w="11640621" h="5539474" fill="none" extrusionOk="0">
                            <a:moveTo>
                              <a:pt x="0" y="0"/>
                            </a:moveTo>
                            <a:cubicBezTo>
                              <a:pt x="156785" y="-54290"/>
                              <a:pt x="357933" y="15074"/>
                              <a:pt x="465625" y="0"/>
                            </a:cubicBezTo>
                            <a:cubicBezTo>
                              <a:pt x="573317" y="-15074"/>
                              <a:pt x="808701" y="49287"/>
                              <a:pt x="931250" y="0"/>
                            </a:cubicBezTo>
                            <a:cubicBezTo>
                              <a:pt x="1053799" y="-49287"/>
                              <a:pt x="1110516" y="22719"/>
                              <a:pt x="1164062" y="0"/>
                            </a:cubicBezTo>
                            <a:cubicBezTo>
                              <a:pt x="1217608" y="-22719"/>
                              <a:pt x="1367213" y="25352"/>
                              <a:pt x="1513281" y="0"/>
                            </a:cubicBezTo>
                            <a:cubicBezTo>
                              <a:pt x="1659349" y="-25352"/>
                              <a:pt x="1798345" y="22140"/>
                              <a:pt x="1978906" y="0"/>
                            </a:cubicBezTo>
                            <a:cubicBezTo>
                              <a:pt x="2159467" y="-22140"/>
                              <a:pt x="2478165" y="73411"/>
                              <a:pt x="2677343" y="0"/>
                            </a:cubicBezTo>
                            <a:cubicBezTo>
                              <a:pt x="2876521" y="-73411"/>
                              <a:pt x="3302764" y="90700"/>
                              <a:pt x="3492186" y="0"/>
                            </a:cubicBezTo>
                            <a:cubicBezTo>
                              <a:pt x="3681608" y="-90700"/>
                              <a:pt x="3823915" y="19368"/>
                              <a:pt x="4074217" y="0"/>
                            </a:cubicBezTo>
                            <a:cubicBezTo>
                              <a:pt x="4324519" y="-19368"/>
                              <a:pt x="4593052" y="68630"/>
                              <a:pt x="4889061" y="0"/>
                            </a:cubicBezTo>
                            <a:cubicBezTo>
                              <a:pt x="5185070" y="-68630"/>
                              <a:pt x="5074534" y="31699"/>
                              <a:pt x="5238279" y="0"/>
                            </a:cubicBezTo>
                            <a:cubicBezTo>
                              <a:pt x="5402024" y="-31699"/>
                              <a:pt x="5498617" y="28577"/>
                              <a:pt x="5587498" y="0"/>
                            </a:cubicBezTo>
                            <a:cubicBezTo>
                              <a:pt x="5676379" y="-28577"/>
                              <a:pt x="5999969" y="36316"/>
                              <a:pt x="6402342" y="0"/>
                            </a:cubicBezTo>
                            <a:cubicBezTo>
                              <a:pt x="6804715" y="-36316"/>
                              <a:pt x="6757331" y="11003"/>
                              <a:pt x="6867966" y="0"/>
                            </a:cubicBezTo>
                            <a:cubicBezTo>
                              <a:pt x="6978601" y="-11003"/>
                              <a:pt x="7136614" y="968"/>
                              <a:pt x="7217185" y="0"/>
                            </a:cubicBezTo>
                            <a:cubicBezTo>
                              <a:pt x="7297756" y="-968"/>
                              <a:pt x="7767142" y="31338"/>
                              <a:pt x="7915622" y="0"/>
                            </a:cubicBezTo>
                            <a:cubicBezTo>
                              <a:pt x="8064102" y="-31338"/>
                              <a:pt x="8070612" y="252"/>
                              <a:pt x="8148435" y="0"/>
                            </a:cubicBezTo>
                            <a:cubicBezTo>
                              <a:pt x="8226258" y="-252"/>
                              <a:pt x="8637550" y="3161"/>
                              <a:pt x="8963278" y="0"/>
                            </a:cubicBezTo>
                            <a:cubicBezTo>
                              <a:pt x="9289006" y="-3161"/>
                              <a:pt x="9281886" y="51901"/>
                              <a:pt x="9545309" y="0"/>
                            </a:cubicBezTo>
                            <a:cubicBezTo>
                              <a:pt x="9808732" y="-51901"/>
                              <a:pt x="9777090" y="25320"/>
                              <a:pt x="9894528" y="0"/>
                            </a:cubicBezTo>
                            <a:cubicBezTo>
                              <a:pt x="10011966" y="-25320"/>
                              <a:pt x="10256250" y="60439"/>
                              <a:pt x="10592965" y="0"/>
                            </a:cubicBezTo>
                            <a:cubicBezTo>
                              <a:pt x="10929680" y="-60439"/>
                              <a:pt x="11296571" y="82522"/>
                              <a:pt x="11640621" y="0"/>
                            </a:cubicBezTo>
                            <a:cubicBezTo>
                              <a:pt x="11658447" y="288227"/>
                              <a:pt x="11625024" y="346167"/>
                              <a:pt x="11640621" y="609342"/>
                            </a:cubicBezTo>
                            <a:cubicBezTo>
                              <a:pt x="11656218" y="872517"/>
                              <a:pt x="11603469" y="906025"/>
                              <a:pt x="11640621" y="1107895"/>
                            </a:cubicBezTo>
                            <a:cubicBezTo>
                              <a:pt x="11677773" y="1309765"/>
                              <a:pt x="11590165" y="1429246"/>
                              <a:pt x="11640621" y="1606447"/>
                            </a:cubicBezTo>
                            <a:cubicBezTo>
                              <a:pt x="11691077" y="1783648"/>
                              <a:pt x="11609463" y="1979354"/>
                              <a:pt x="11640621" y="2215790"/>
                            </a:cubicBezTo>
                            <a:cubicBezTo>
                              <a:pt x="11671779" y="2452226"/>
                              <a:pt x="11602393" y="2593322"/>
                              <a:pt x="11640621" y="2880526"/>
                            </a:cubicBezTo>
                            <a:cubicBezTo>
                              <a:pt x="11678849" y="3167730"/>
                              <a:pt x="11623258" y="3111512"/>
                              <a:pt x="11640621" y="3323684"/>
                            </a:cubicBezTo>
                            <a:cubicBezTo>
                              <a:pt x="11657984" y="3535856"/>
                              <a:pt x="11637751" y="3778667"/>
                              <a:pt x="11640621" y="3988421"/>
                            </a:cubicBezTo>
                            <a:cubicBezTo>
                              <a:pt x="11643491" y="4198175"/>
                              <a:pt x="11610872" y="4341621"/>
                              <a:pt x="11640621" y="4486974"/>
                            </a:cubicBezTo>
                            <a:cubicBezTo>
                              <a:pt x="11670370" y="4632327"/>
                              <a:pt x="11613313" y="5307690"/>
                              <a:pt x="11640621" y="5539474"/>
                            </a:cubicBezTo>
                            <a:cubicBezTo>
                              <a:pt x="11506407" y="5571050"/>
                              <a:pt x="11429024" y="5539069"/>
                              <a:pt x="11291402" y="5539474"/>
                            </a:cubicBezTo>
                            <a:cubicBezTo>
                              <a:pt x="11153780" y="5539879"/>
                              <a:pt x="11120597" y="5537447"/>
                              <a:pt x="11058590" y="5539474"/>
                            </a:cubicBezTo>
                            <a:cubicBezTo>
                              <a:pt x="10996583" y="5541501"/>
                              <a:pt x="10799739" y="5504354"/>
                              <a:pt x="10709371" y="5539474"/>
                            </a:cubicBezTo>
                            <a:cubicBezTo>
                              <a:pt x="10619003" y="5574594"/>
                              <a:pt x="10473512" y="5506835"/>
                              <a:pt x="10360153" y="5539474"/>
                            </a:cubicBezTo>
                            <a:cubicBezTo>
                              <a:pt x="10246794" y="5572113"/>
                              <a:pt x="9894538" y="5495755"/>
                              <a:pt x="9778122" y="5539474"/>
                            </a:cubicBezTo>
                            <a:cubicBezTo>
                              <a:pt x="9661706" y="5583193"/>
                              <a:pt x="9285818" y="5498215"/>
                              <a:pt x="9079684" y="5539474"/>
                            </a:cubicBezTo>
                            <a:cubicBezTo>
                              <a:pt x="8873550" y="5580733"/>
                              <a:pt x="8840961" y="5530235"/>
                              <a:pt x="8730466" y="5539474"/>
                            </a:cubicBezTo>
                            <a:cubicBezTo>
                              <a:pt x="8619971" y="5548713"/>
                              <a:pt x="8273474" y="5538889"/>
                              <a:pt x="7915622" y="5539474"/>
                            </a:cubicBezTo>
                            <a:cubicBezTo>
                              <a:pt x="7557770" y="5540059"/>
                              <a:pt x="7642934" y="5519481"/>
                              <a:pt x="7449997" y="5539474"/>
                            </a:cubicBezTo>
                            <a:cubicBezTo>
                              <a:pt x="7257060" y="5559467"/>
                              <a:pt x="7024995" y="5533607"/>
                              <a:pt x="6635154" y="5539474"/>
                            </a:cubicBezTo>
                            <a:cubicBezTo>
                              <a:pt x="6245313" y="5545341"/>
                              <a:pt x="6300545" y="5534362"/>
                              <a:pt x="6169529" y="5539474"/>
                            </a:cubicBezTo>
                            <a:cubicBezTo>
                              <a:pt x="6038513" y="5544586"/>
                              <a:pt x="5763999" y="5520905"/>
                              <a:pt x="5587498" y="5539474"/>
                            </a:cubicBezTo>
                            <a:cubicBezTo>
                              <a:pt x="5410997" y="5558043"/>
                              <a:pt x="5347808" y="5503191"/>
                              <a:pt x="5121873" y="5539474"/>
                            </a:cubicBezTo>
                            <a:cubicBezTo>
                              <a:pt x="4895939" y="5575757"/>
                              <a:pt x="4871295" y="5493360"/>
                              <a:pt x="4656248" y="5539474"/>
                            </a:cubicBezTo>
                            <a:cubicBezTo>
                              <a:pt x="4441201" y="5585588"/>
                              <a:pt x="4175128" y="5523137"/>
                              <a:pt x="3957811" y="5539474"/>
                            </a:cubicBezTo>
                            <a:cubicBezTo>
                              <a:pt x="3740494" y="5555811"/>
                              <a:pt x="3565010" y="5534721"/>
                              <a:pt x="3375780" y="5539474"/>
                            </a:cubicBezTo>
                            <a:cubicBezTo>
                              <a:pt x="3186550" y="5544227"/>
                              <a:pt x="2770486" y="5487724"/>
                              <a:pt x="2560937" y="5539474"/>
                            </a:cubicBezTo>
                            <a:cubicBezTo>
                              <a:pt x="2351388" y="5591224"/>
                              <a:pt x="2436886" y="5535280"/>
                              <a:pt x="2328124" y="5539474"/>
                            </a:cubicBezTo>
                            <a:cubicBezTo>
                              <a:pt x="2219362" y="5543668"/>
                              <a:pt x="1868467" y="5482208"/>
                              <a:pt x="1746093" y="5539474"/>
                            </a:cubicBezTo>
                            <a:cubicBezTo>
                              <a:pt x="1623719" y="5596740"/>
                              <a:pt x="1614719" y="5521086"/>
                              <a:pt x="1513281" y="5539474"/>
                            </a:cubicBezTo>
                            <a:cubicBezTo>
                              <a:pt x="1411843" y="5557862"/>
                              <a:pt x="983000" y="5515711"/>
                              <a:pt x="814843" y="5539474"/>
                            </a:cubicBezTo>
                            <a:cubicBezTo>
                              <a:pt x="646686" y="5563237"/>
                              <a:pt x="273162" y="5451563"/>
                              <a:pt x="0" y="5539474"/>
                            </a:cubicBezTo>
                            <a:cubicBezTo>
                              <a:pt x="-53715" y="5388151"/>
                              <a:pt x="68165" y="5127750"/>
                              <a:pt x="0" y="4930132"/>
                            </a:cubicBezTo>
                            <a:cubicBezTo>
                              <a:pt x="-68165" y="4732514"/>
                              <a:pt x="3355" y="4494755"/>
                              <a:pt x="0" y="4320790"/>
                            </a:cubicBezTo>
                            <a:cubicBezTo>
                              <a:pt x="-3355" y="4146825"/>
                              <a:pt x="7583" y="4003475"/>
                              <a:pt x="0" y="3766842"/>
                            </a:cubicBezTo>
                            <a:cubicBezTo>
                              <a:pt x="-7583" y="3530209"/>
                              <a:pt x="24039" y="3239817"/>
                              <a:pt x="0" y="3102105"/>
                            </a:cubicBezTo>
                            <a:cubicBezTo>
                              <a:pt x="-24039" y="2964393"/>
                              <a:pt x="44238" y="2712583"/>
                              <a:pt x="0" y="2548158"/>
                            </a:cubicBezTo>
                            <a:cubicBezTo>
                              <a:pt x="-44238" y="2383733"/>
                              <a:pt x="50026" y="2313338"/>
                              <a:pt x="0" y="2105000"/>
                            </a:cubicBezTo>
                            <a:cubicBezTo>
                              <a:pt x="-50026" y="1896662"/>
                              <a:pt x="1417" y="1803270"/>
                              <a:pt x="0" y="1606447"/>
                            </a:cubicBezTo>
                            <a:cubicBezTo>
                              <a:pt x="-1417" y="1409624"/>
                              <a:pt x="31257" y="1356220"/>
                              <a:pt x="0" y="1107895"/>
                            </a:cubicBezTo>
                            <a:cubicBezTo>
                              <a:pt x="-31257" y="859570"/>
                              <a:pt x="3650" y="755807"/>
                              <a:pt x="0" y="609342"/>
                            </a:cubicBezTo>
                            <a:cubicBezTo>
                              <a:pt x="-3650" y="462877"/>
                              <a:pt x="35808" y="303266"/>
                              <a:pt x="0" y="0"/>
                            </a:cubicBezTo>
                            <a:close/>
                          </a:path>
                          <a:path w="11640621" h="5539474" stroke="0" extrusionOk="0">
                            <a:moveTo>
                              <a:pt x="0" y="0"/>
                            </a:moveTo>
                            <a:cubicBezTo>
                              <a:pt x="265283" y="-58302"/>
                              <a:pt x="464794" y="49631"/>
                              <a:pt x="698437" y="0"/>
                            </a:cubicBezTo>
                            <a:cubicBezTo>
                              <a:pt x="932080" y="-49631"/>
                              <a:pt x="1328251" y="11084"/>
                              <a:pt x="1513281" y="0"/>
                            </a:cubicBezTo>
                            <a:cubicBezTo>
                              <a:pt x="1698311" y="-11084"/>
                              <a:pt x="2043400" y="32326"/>
                              <a:pt x="2328124" y="0"/>
                            </a:cubicBezTo>
                            <a:cubicBezTo>
                              <a:pt x="2612848" y="-32326"/>
                              <a:pt x="2767687" y="70749"/>
                              <a:pt x="3142968" y="0"/>
                            </a:cubicBezTo>
                            <a:cubicBezTo>
                              <a:pt x="3518249" y="-70749"/>
                              <a:pt x="3681468" y="36523"/>
                              <a:pt x="3957811" y="0"/>
                            </a:cubicBezTo>
                            <a:cubicBezTo>
                              <a:pt x="4234154" y="-36523"/>
                              <a:pt x="4407116" y="62069"/>
                              <a:pt x="4656248" y="0"/>
                            </a:cubicBezTo>
                            <a:cubicBezTo>
                              <a:pt x="4905380" y="-62069"/>
                              <a:pt x="5069800" y="1763"/>
                              <a:pt x="5238279" y="0"/>
                            </a:cubicBezTo>
                            <a:cubicBezTo>
                              <a:pt x="5406758" y="-1763"/>
                              <a:pt x="5469332" y="6900"/>
                              <a:pt x="5587498" y="0"/>
                            </a:cubicBezTo>
                            <a:cubicBezTo>
                              <a:pt x="5705664" y="-6900"/>
                              <a:pt x="6008430" y="81146"/>
                              <a:pt x="6402342" y="0"/>
                            </a:cubicBezTo>
                            <a:cubicBezTo>
                              <a:pt x="6796254" y="-81146"/>
                              <a:pt x="6673668" y="6745"/>
                              <a:pt x="6751560" y="0"/>
                            </a:cubicBezTo>
                            <a:cubicBezTo>
                              <a:pt x="6829452" y="-6745"/>
                              <a:pt x="7169240" y="67591"/>
                              <a:pt x="7333591" y="0"/>
                            </a:cubicBezTo>
                            <a:cubicBezTo>
                              <a:pt x="7497942" y="-67591"/>
                              <a:pt x="7768837" y="48596"/>
                              <a:pt x="8148435" y="0"/>
                            </a:cubicBezTo>
                            <a:cubicBezTo>
                              <a:pt x="8528033" y="-48596"/>
                              <a:pt x="8564038" y="6469"/>
                              <a:pt x="8846872" y="0"/>
                            </a:cubicBezTo>
                            <a:cubicBezTo>
                              <a:pt x="9129706" y="-6469"/>
                              <a:pt x="9401651" y="5238"/>
                              <a:pt x="9545309" y="0"/>
                            </a:cubicBezTo>
                            <a:cubicBezTo>
                              <a:pt x="9688967" y="-5238"/>
                              <a:pt x="9802033" y="29016"/>
                              <a:pt x="10010934" y="0"/>
                            </a:cubicBezTo>
                            <a:cubicBezTo>
                              <a:pt x="10219835" y="-29016"/>
                              <a:pt x="10312810" y="17515"/>
                              <a:pt x="10476559" y="0"/>
                            </a:cubicBezTo>
                            <a:cubicBezTo>
                              <a:pt x="10640309" y="-17515"/>
                              <a:pt x="11172608" y="57414"/>
                              <a:pt x="11640621" y="0"/>
                            </a:cubicBezTo>
                            <a:cubicBezTo>
                              <a:pt x="11658796" y="179613"/>
                              <a:pt x="11634268" y="345313"/>
                              <a:pt x="11640621" y="553947"/>
                            </a:cubicBezTo>
                            <a:cubicBezTo>
                              <a:pt x="11646974" y="762581"/>
                              <a:pt x="11578778" y="891077"/>
                              <a:pt x="11640621" y="1218684"/>
                            </a:cubicBezTo>
                            <a:cubicBezTo>
                              <a:pt x="11702464" y="1546291"/>
                              <a:pt x="11637745" y="1579471"/>
                              <a:pt x="11640621" y="1828026"/>
                            </a:cubicBezTo>
                            <a:cubicBezTo>
                              <a:pt x="11643497" y="2076581"/>
                              <a:pt x="11629396" y="2058082"/>
                              <a:pt x="11640621" y="2215790"/>
                            </a:cubicBezTo>
                            <a:cubicBezTo>
                              <a:pt x="11651846" y="2373498"/>
                              <a:pt x="11634241" y="2506849"/>
                              <a:pt x="11640621" y="2603553"/>
                            </a:cubicBezTo>
                            <a:cubicBezTo>
                              <a:pt x="11647001" y="2700257"/>
                              <a:pt x="11640504" y="2909500"/>
                              <a:pt x="11640621" y="3212895"/>
                            </a:cubicBezTo>
                            <a:cubicBezTo>
                              <a:pt x="11640738" y="3516290"/>
                              <a:pt x="11607686" y="3430723"/>
                              <a:pt x="11640621" y="3600658"/>
                            </a:cubicBezTo>
                            <a:cubicBezTo>
                              <a:pt x="11673556" y="3770593"/>
                              <a:pt x="11583021" y="3992368"/>
                              <a:pt x="11640621" y="4265395"/>
                            </a:cubicBezTo>
                            <a:cubicBezTo>
                              <a:pt x="11698221" y="4538422"/>
                              <a:pt x="11605066" y="4564312"/>
                              <a:pt x="11640621" y="4708553"/>
                            </a:cubicBezTo>
                            <a:cubicBezTo>
                              <a:pt x="11676176" y="4852794"/>
                              <a:pt x="11572095" y="5192977"/>
                              <a:pt x="11640621" y="5539474"/>
                            </a:cubicBezTo>
                            <a:cubicBezTo>
                              <a:pt x="11562981" y="5548478"/>
                              <a:pt x="11501296" y="5529229"/>
                              <a:pt x="11407809" y="5539474"/>
                            </a:cubicBezTo>
                            <a:cubicBezTo>
                              <a:pt x="11314322" y="5549719"/>
                              <a:pt x="10942641" y="5461730"/>
                              <a:pt x="10709371" y="5539474"/>
                            </a:cubicBezTo>
                            <a:cubicBezTo>
                              <a:pt x="10476101" y="5617218"/>
                              <a:pt x="10091845" y="5532129"/>
                              <a:pt x="9894528" y="5539474"/>
                            </a:cubicBezTo>
                            <a:cubicBezTo>
                              <a:pt x="9697211" y="5546819"/>
                              <a:pt x="9719227" y="5516045"/>
                              <a:pt x="9545309" y="5539474"/>
                            </a:cubicBezTo>
                            <a:cubicBezTo>
                              <a:pt x="9371391" y="5562903"/>
                              <a:pt x="9072898" y="5480303"/>
                              <a:pt x="8846872" y="5539474"/>
                            </a:cubicBezTo>
                            <a:cubicBezTo>
                              <a:pt x="8620846" y="5598645"/>
                              <a:pt x="8476000" y="5495560"/>
                              <a:pt x="8381247" y="5539474"/>
                            </a:cubicBezTo>
                            <a:cubicBezTo>
                              <a:pt x="8286494" y="5583388"/>
                              <a:pt x="7934181" y="5477490"/>
                              <a:pt x="7566404" y="5539474"/>
                            </a:cubicBezTo>
                            <a:cubicBezTo>
                              <a:pt x="7198627" y="5601458"/>
                              <a:pt x="7375218" y="5519058"/>
                              <a:pt x="7217185" y="5539474"/>
                            </a:cubicBezTo>
                            <a:cubicBezTo>
                              <a:pt x="7059152" y="5559890"/>
                              <a:pt x="6888889" y="5530451"/>
                              <a:pt x="6635154" y="5539474"/>
                            </a:cubicBezTo>
                            <a:cubicBezTo>
                              <a:pt x="6381419" y="5548497"/>
                              <a:pt x="6314240" y="5484686"/>
                              <a:pt x="6053123" y="5539474"/>
                            </a:cubicBezTo>
                            <a:cubicBezTo>
                              <a:pt x="5792006" y="5594262"/>
                              <a:pt x="5684200" y="5507273"/>
                              <a:pt x="5471092" y="5539474"/>
                            </a:cubicBezTo>
                            <a:cubicBezTo>
                              <a:pt x="5257984" y="5571675"/>
                              <a:pt x="5175750" y="5495516"/>
                              <a:pt x="5005467" y="5539474"/>
                            </a:cubicBezTo>
                            <a:cubicBezTo>
                              <a:pt x="4835184" y="5583432"/>
                              <a:pt x="4844936" y="5537489"/>
                              <a:pt x="4772655" y="5539474"/>
                            </a:cubicBezTo>
                            <a:cubicBezTo>
                              <a:pt x="4700374" y="5541459"/>
                              <a:pt x="4341594" y="5494932"/>
                              <a:pt x="4190624" y="5539474"/>
                            </a:cubicBezTo>
                            <a:cubicBezTo>
                              <a:pt x="4039654" y="5584016"/>
                              <a:pt x="3815311" y="5495225"/>
                              <a:pt x="3492186" y="5539474"/>
                            </a:cubicBezTo>
                            <a:cubicBezTo>
                              <a:pt x="3169061" y="5583723"/>
                              <a:pt x="2975796" y="5477622"/>
                              <a:pt x="2677343" y="5539474"/>
                            </a:cubicBezTo>
                            <a:cubicBezTo>
                              <a:pt x="2378890" y="5601326"/>
                              <a:pt x="2476471" y="5508339"/>
                              <a:pt x="2328124" y="5539474"/>
                            </a:cubicBezTo>
                            <a:cubicBezTo>
                              <a:pt x="2179777" y="5570609"/>
                              <a:pt x="1907253" y="5467430"/>
                              <a:pt x="1629687" y="5539474"/>
                            </a:cubicBezTo>
                            <a:cubicBezTo>
                              <a:pt x="1352121" y="5611518"/>
                              <a:pt x="1356491" y="5486353"/>
                              <a:pt x="1164062" y="5539474"/>
                            </a:cubicBezTo>
                            <a:cubicBezTo>
                              <a:pt x="971634" y="5592595"/>
                              <a:pt x="810583" y="5539320"/>
                              <a:pt x="698437" y="5539474"/>
                            </a:cubicBezTo>
                            <a:cubicBezTo>
                              <a:pt x="586291" y="5539628"/>
                              <a:pt x="335399" y="5461616"/>
                              <a:pt x="0" y="5539474"/>
                            </a:cubicBezTo>
                            <a:cubicBezTo>
                              <a:pt x="-2509" y="5359195"/>
                              <a:pt x="21896" y="5229764"/>
                              <a:pt x="0" y="5151711"/>
                            </a:cubicBezTo>
                            <a:cubicBezTo>
                              <a:pt x="-21896" y="5073658"/>
                              <a:pt x="30380" y="4791968"/>
                              <a:pt x="0" y="4486974"/>
                            </a:cubicBezTo>
                            <a:cubicBezTo>
                              <a:pt x="-30380" y="4181980"/>
                              <a:pt x="10063" y="4125888"/>
                              <a:pt x="0" y="3988421"/>
                            </a:cubicBezTo>
                            <a:cubicBezTo>
                              <a:pt x="-10063" y="3850954"/>
                              <a:pt x="25765" y="3556564"/>
                              <a:pt x="0" y="3434474"/>
                            </a:cubicBezTo>
                            <a:cubicBezTo>
                              <a:pt x="-25765" y="3312384"/>
                              <a:pt x="8001" y="3118944"/>
                              <a:pt x="0" y="2935921"/>
                            </a:cubicBezTo>
                            <a:cubicBezTo>
                              <a:pt x="-8001" y="2752898"/>
                              <a:pt x="9799" y="2643684"/>
                              <a:pt x="0" y="2548158"/>
                            </a:cubicBezTo>
                            <a:cubicBezTo>
                              <a:pt x="-9799" y="2452632"/>
                              <a:pt x="38523" y="2125592"/>
                              <a:pt x="0" y="1938816"/>
                            </a:cubicBezTo>
                            <a:cubicBezTo>
                              <a:pt x="-38523" y="1752040"/>
                              <a:pt x="8668" y="1744638"/>
                              <a:pt x="0" y="1551053"/>
                            </a:cubicBezTo>
                            <a:cubicBezTo>
                              <a:pt x="-8668" y="1357468"/>
                              <a:pt x="7773" y="1292955"/>
                              <a:pt x="0" y="1052500"/>
                            </a:cubicBezTo>
                            <a:cubicBezTo>
                              <a:pt x="-7773" y="812045"/>
                              <a:pt x="119365" y="26873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0DEFD5-E168-E26C-566F-63F092F6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pPr/>
              <a:t>7</a:t>
            </a:fld>
            <a:r>
              <a:rPr lang="ko-KR" altLang="en-US"/>
              <a:t> </a:t>
            </a:r>
            <a:r>
              <a:rPr lang="en-US" altLang="ko-KR"/>
              <a:t>/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3036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00961-FBD2-FE20-E7CD-C4D17352D879}"/>
              </a:ext>
            </a:extLst>
          </p:cNvPr>
          <p:cNvSpPr txBox="1"/>
          <p:nvPr/>
        </p:nvSpPr>
        <p:spPr>
          <a:xfrm>
            <a:off x="215757" y="226031"/>
            <a:ext cx="11700554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2"/>
                </a:solidFill>
                <a:latin typeface="+mj-lt"/>
              </a:rPr>
              <a:t>Bayesian Optimization</a:t>
            </a:r>
            <a:endParaRPr lang="ko-KR" altLang="en-US" sz="3200" dirty="0">
              <a:solidFill>
                <a:schemeClr val="tx2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29F09B-AEB1-3A84-9CA0-3D3F658D4736}"/>
                  </a:ext>
                </a:extLst>
              </p:cNvPr>
              <p:cNvSpPr txBox="1"/>
              <p:nvPr/>
            </p:nvSpPr>
            <p:spPr>
              <a:xfrm>
                <a:off x="275690" y="1068515"/>
                <a:ext cx="11640621" cy="2862322"/>
              </a:xfrm>
              <a:custGeom>
                <a:avLst/>
                <a:gdLst>
                  <a:gd name="connsiteX0" fmla="*/ 0 w 11640621"/>
                  <a:gd name="connsiteY0" fmla="*/ 0 h 2862322"/>
                  <a:gd name="connsiteX1" fmla="*/ 232812 w 11640621"/>
                  <a:gd name="connsiteY1" fmla="*/ 0 h 2862322"/>
                  <a:gd name="connsiteX2" fmla="*/ 1047656 w 11640621"/>
                  <a:gd name="connsiteY2" fmla="*/ 0 h 2862322"/>
                  <a:gd name="connsiteX3" fmla="*/ 1513281 w 11640621"/>
                  <a:gd name="connsiteY3" fmla="*/ 0 h 2862322"/>
                  <a:gd name="connsiteX4" fmla="*/ 1862499 w 11640621"/>
                  <a:gd name="connsiteY4" fmla="*/ 0 h 2862322"/>
                  <a:gd name="connsiteX5" fmla="*/ 2328124 w 11640621"/>
                  <a:gd name="connsiteY5" fmla="*/ 0 h 2862322"/>
                  <a:gd name="connsiteX6" fmla="*/ 3026561 w 11640621"/>
                  <a:gd name="connsiteY6" fmla="*/ 0 h 2862322"/>
                  <a:gd name="connsiteX7" fmla="*/ 3492186 w 11640621"/>
                  <a:gd name="connsiteY7" fmla="*/ 0 h 2862322"/>
                  <a:gd name="connsiteX8" fmla="*/ 4307030 w 11640621"/>
                  <a:gd name="connsiteY8" fmla="*/ 0 h 2862322"/>
                  <a:gd name="connsiteX9" fmla="*/ 4656248 w 11640621"/>
                  <a:gd name="connsiteY9" fmla="*/ 0 h 2862322"/>
                  <a:gd name="connsiteX10" fmla="*/ 4889061 w 11640621"/>
                  <a:gd name="connsiteY10" fmla="*/ 0 h 2862322"/>
                  <a:gd name="connsiteX11" fmla="*/ 5238279 w 11640621"/>
                  <a:gd name="connsiteY11" fmla="*/ 0 h 2862322"/>
                  <a:gd name="connsiteX12" fmla="*/ 5587498 w 11640621"/>
                  <a:gd name="connsiteY12" fmla="*/ 0 h 2862322"/>
                  <a:gd name="connsiteX13" fmla="*/ 6053123 w 11640621"/>
                  <a:gd name="connsiteY13" fmla="*/ 0 h 2862322"/>
                  <a:gd name="connsiteX14" fmla="*/ 6285935 w 11640621"/>
                  <a:gd name="connsiteY14" fmla="*/ 0 h 2862322"/>
                  <a:gd name="connsiteX15" fmla="*/ 6635154 w 11640621"/>
                  <a:gd name="connsiteY15" fmla="*/ 0 h 2862322"/>
                  <a:gd name="connsiteX16" fmla="*/ 7100779 w 11640621"/>
                  <a:gd name="connsiteY16" fmla="*/ 0 h 2862322"/>
                  <a:gd name="connsiteX17" fmla="*/ 7799216 w 11640621"/>
                  <a:gd name="connsiteY17" fmla="*/ 0 h 2862322"/>
                  <a:gd name="connsiteX18" fmla="*/ 8614060 w 11640621"/>
                  <a:gd name="connsiteY18" fmla="*/ 0 h 2862322"/>
                  <a:gd name="connsiteX19" fmla="*/ 9196091 w 11640621"/>
                  <a:gd name="connsiteY19" fmla="*/ 0 h 2862322"/>
                  <a:gd name="connsiteX20" fmla="*/ 10010934 w 11640621"/>
                  <a:gd name="connsiteY20" fmla="*/ 0 h 2862322"/>
                  <a:gd name="connsiteX21" fmla="*/ 10360153 w 11640621"/>
                  <a:gd name="connsiteY21" fmla="*/ 0 h 2862322"/>
                  <a:gd name="connsiteX22" fmla="*/ 10709371 w 11640621"/>
                  <a:gd name="connsiteY22" fmla="*/ 0 h 2862322"/>
                  <a:gd name="connsiteX23" fmla="*/ 11640621 w 11640621"/>
                  <a:gd name="connsiteY23" fmla="*/ 0 h 2862322"/>
                  <a:gd name="connsiteX24" fmla="*/ 11640621 w 11640621"/>
                  <a:gd name="connsiteY24" fmla="*/ 543841 h 2862322"/>
                  <a:gd name="connsiteX25" fmla="*/ 11640621 w 11640621"/>
                  <a:gd name="connsiteY25" fmla="*/ 1059059 h 2862322"/>
                  <a:gd name="connsiteX26" fmla="*/ 11640621 w 11640621"/>
                  <a:gd name="connsiteY26" fmla="*/ 1660147 h 2862322"/>
                  <a:gd name="connsiteX27" fmla="*/ 11640621 w 11640621"/>
                  <a:gd name="connsiteY27" fmla="*/ 2289858 h 2862322"/>
                  <a:gd name="connsiteX28" fmla="*/ 11640621 w 11640621"/>
                  <a:gd name="connsiteY28" fmla="*/ 2862322 h 2862322"/>
                  <a:gd name="connsiteX29" fmla="*/ 10825778 w 11640621"/>
                  <a:gd name="connsiteY29" fmla="*/ 2862322 h 2862322"/>
                  <a:gd name="connsiteX30" fmla="*/ 10360153 w 11640621"/>
                  <a:gd name="connsiteY30" fmla="*/ 2862322 h 2862322"/>
                  <a:gd name="connsiteX31" fmla="*/ 9545309 w 11640621"/>
                  <a:gd name="connsiteY31" fmla="*/ 2862322 h 2862322"/>
                  <a:gd name="connsiteX32" fmla="*/ 8730466 w 11640621"/>
                  <a:gd name="connsiteY32" fmla="*/ 2862322 h 2862322"/>
                  <a:gd name="connsiteX33" fmla="*/ 8264841 w 11640621"/>
                  <a:gd name="connsiteY33" fmla="*/ 2862322 h 2862322"/>
                  <a:gd name="connsiteX34" fmla="*/ 7799216 w 11640621"/>
                  <a:gd name="connsiteY34" fmla="*/ 2862322 h 2862322"/>
                  <a:gd name="connsiteX35" fmla="*/ 7449997 w 11640621"/>
                  <a:gd name="connsiteY35" fmla="*/ 2862322 h 2862322"/>
                  <a:gd name="connsiteX36" fmla="*/ 6984373 w 11640621"/>
                  <a:gd name="connsiteY36" fmla="*/ 2862322 h 2862322"/>
                  <a:gd name="connsiteX37" fmla="*/ 6169529 w 11640621"/>
                  <a:gd name="connsiteY37" fmla="*/ 2862322 h 2862322"/>
                  <a:gd name="connsiteX38" fmla="*/ 5587498 w 11640621"/>
                  <a:gd name="connsiteY38" fmla="*/ 2862322 h 2862322"/>
                  <a:gd name="connsiteX39" fmla="*/ 5005467 w 11640621"/>
                  <a:gd name="connsiteY39" fmla="*/ 2862322 h 2862322"/>
                  <a:gd name="connsiteX40" fmla="*/ 4190624 w 11640621"/>
                  <a:gd name="connsiteY40" fmla="*/ 2862322 h 2862322"/>
                  <a:gd name="connsiteX41" fmla="*/ 3724999 w 11640621"/>
                  <a:gd name="connsiteY41" fmla="*/ 2862322 h 2862322"/>
                  <a:gd name="connsiteX42" fmla="*/ 3375780 w 11640621"/>
                  <a:gd name="connsiteY42" fmla="*/ 2862322 h 2862322"/>
                  <a:gd name="connsiteX43" fmla="*/ 3142968 w 11640621"/>
                  <a:gd name="connsiteY43" fmla="*/ 2862322 h 2862322"/>
                  <a:gd name="connsiteX44" fmla="*/ 2793749 w 11640621"/>
                  <a:gd name="connsiteY44" fmla="*/ 2862322 h 2862322"/>
                  <a:gd name="connsiteX45" fmla="*/ 2444530 w 11640621"/>
                  <a:gd name="connsiteY45" fmla="*/ 2862322 h 2862322"/>
                  <a:gd name="connsiteX46" fmla="*/ 1862499 w 11640621"/>
                  <a:gd name="connsiteY46" fmla="*/ 2862322 h 2862322"/>
                  <a:gd name="connsiteX47" fmla="*/ 1164062 w 11640621"/>
                  <a:gd name="connsiteY47" fmla="*/ 2862322 h 2862322"/>
                  <a:gd name="connsiteX48" fmla="*/ 814843 w 11640621"/>
                  <a:gd name="connsiteY48" fmla="*/ 2862322 h 2862322"/>
                  <a:gd name="connsiteX49" fmla="*/ 0 w 11640621"/>
                  <a:gd name="connsiteY49" fmla="*/ 2862322 h 2862322"/>
                  <a:gd name="connsiteX50" fmla="*/ 0 w 11640621"/>
                  <a:gd name="connsiteY50" fmla="*/ 2318481 h 2862322"/>
                  <a:gd name="connsiteX51" fmla="*/ 0 w 11640621"/>
                  <a:gd name="connsiteY51" fmla="*/ 1717393 h 2862322"/>
                  <a:gd name="connsiteX52" fmla="*/ 0 w 11640621"/>
                  <a:gd name="connsiteY52" fmla="*/ 1144929 h 2862322"/>
                  <a:gd name="connsiteX53" fmla="*/ 0 w 11640621"/>
                  <a:gd name="connsiteY53" fmla="*/ 601088 h 2862322"/>
                  <a:gd name="connsiteX54" fmla="*/ 0 w 11640621"/>
                  <a:gd name="connsiteY5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1640621" h="2862322" fill="none" extrusionOk="0">
                    <a:moveTo>
                      <a:pt x="0" y="0"/>
                    </a:moveTo>
                    <a:cubicBezTo>
                      <a:pt x="111869" y="-18384"/>
                      <a:pt x="185809" y="333"/>
                      <a:pt x="232812" y="0"/>
                    </a:cubicBezTo>
                    <a:cubicBezTo>
                      <a:pt x="279815" y="-333"/>
                      <a:pt x="667118" y="22988"/>
                      <a:pt x="1047656" y="0"/>
                    </a:cubicBezTo>
                    <a:cubicBezTo>
                      <a:pt x="1428194" y="-22988"/>
                      <a:pt x="1397731" y="232"/>
                      <a:pt x="1513281" y="0"/>
                    </a:cubicBezTo>
                    <a:cubicBezTo>
                      <a:pt x="1628831" y="-232"/>
                      <a:pt x="1720394" y="26978"/>
                      <a:pt x="1862499" y="0"/>
                    </a:cubicBezTo>
                    <a:cubicBezTo>
                      <a:pt x="2004604" y="-26978"/>
                      <a:pt x="2155484" y="47255"/>
                      <a:pt x="2328124" y="0"/>
                    </a:cubicBezTo>
                    <a:cubicBezTo>
                      <a:pt x="2500764" y="-47255"/>
                      <a:pt x="2755213" y="19748"/>
                      <a:pt x="3026561" y="0"/>
                    </a:cubicBezTo>
                    <a:cubicBezTo>
                      <a:pt x="3297909" y="-19748"/>
                      <a:pt x="3284273" y="12864"/>
                      <a:pt x="3492186" y="0"/>
                    </a:cubicBezTo>
                    <a:cubicBezTo>
                      <a:pt x="3700100" y="-12864"/>
                      <a:pt x="4093107" y="5061"/>
                      <a:pt x="4307030" y="0"/>
                    </a:cubicBezTo>
                    <a:cubicBezTo>
                      <a:pt x="4520953" y="-5061"/>
                      <a:pt x="4580138" y="30459"/>
                      <a:pt x="4656248" y="0"/>
                    </a:cubicBezTo>
                    <a:cubicBezTo>
                      <a:pt x="4732358" y="-30459"/>
                      <a:pt x="4830436" y="20746"/>
                      <a:pt x="4889061" y="0"/>
                    </a:cubicBezTo>
                    <a:cubicBezTo>
                      <a:pt x="4947686" y="-20746"/>
                      <a:pt x="5093349" y="6176"/>
                      <a:pt x="5238279" y="0"/>
                    </a:cubicBezTo>
                    <a:cubicBezTo>
                      <a:pt x="5383209" y="-6176"/>
                      <a:pt x="5494926" y="13810"/>
                      <a:pt x="5587498" y="0"/>
                    </a:cubicBezTo>
                    <a:cubicBezTo>
                      <a:pt x="5680070" y="-13810"/>
                      <a:pt x="5930574" y="49287"/>
                      <a:pt x="6053123" y="0"/>
                    </a:cubicBezTo>
                    <a:cubicBezTo>
                      <a:pt x="6175672" y="-49287"/>
                      <a:pt x="6232389" y="22719"/>
                      <a:pt x="6285935" y="0"/>
                    </a:cubicBezTo>
                    <a:cubicBezTo>
                      <a:pt x="6339481" y="-22719"/>
                      <a:pt x="6489086" y="25352"/>
                      <a:pt x="6635154" y="0"/>
                    </a:cubicBezTo>
                    <a:cubicBezTo>
                      <a:pt x="6781222" y="-25352"/>
                      <a:pt x="6920218" y="22140"/>
                      <a:pt x="7100779" y="0"/>
                    </a:cubicBezTo>
                    <a:cubicBezTo>
                      <a:pt x="7281340" y="-22140"/>
                      <a:pt x="7600038" y="73411"/>
                      <a:pt x="7799216" y="0"/>
                    </a:cubicBezTo>
                    <a:cubicBezTo>
                      <a:pt x="7998394" y="-73411"/>
                      <a:pt x="8419695" y="86552"/>
                      <a:pt x="8614060" y="0"/>
                    </a:cubicBezTo>
                    <a:cubicBezTo>
                      <a:pt x="8808425" y="-86552"/>
                      <a:pt x="8945789" y="19368"/>
                      <a:pt x="9196091" y="0"/>
                    </a:cubicBezTo>
                    <a:cubicBezTo>
                      <a:pt x="9446393" y="-19368"/>
                      <a:pt x="9716682" y="70115"/>
                      <a:pt x="10010934" y="0"/>
                    </a:cubicBezTo>
                    <a:cubicBezTo>
                      <a:pt x="10305186" y="-70115"/>
                      <a:pt x="10194912" y="29742"/>
                      <a:pt x="10360153" y="0"/>
                    </a:cubicBezTo>
                    <a:cubicBezTo>
                      <a:pt x="10525394" y="-29742"/>
                      <a:pt x="10627934" y="31639"/>
                      <a:pt x="10709371" y="0"/>
                    </a:cubicBezTo>
                    <a:cubicBezTo>
                      <a:pt x="10790808" y="-31639"/>
                      <a:pt x="11182130" y="107259"/>
                      <a:pt x="11640621" y="0"/>
                    </a:cubicBezTo>
                    <a:cubicBezTo>
                      <a:pt x="11650258" y="138292"/>
                      <a:pt x="11625644" y="323077"/>
                      <a:pt x="11640621" y="543841"/>
                    </a:cubicBezTo>
                    <a:cubicBezTo>
                      <a:pt x="11655598" y="764605"/>
                      <a:pt x="11621545" y="907420"/>
                      <a:pt x="11640621" y="1059059"/>
                    </a:cubicBezTo>
                    <a:cubicBezTo>
                      <a:pt x="11659697" y="1210698"/>
                      <a:pt x="11596488" y="1376921"/>
                      <a:pt x="11640621" y="1660147"/>
                    </a:cubicBezTo>
                    <a:cubicBezTo>
                      <a:pt x="11684754" y="1943373"/>
                      <a:pt x="11633755" y="2027204"/>
                      <a:pt x="11640621" y="2289858"/>
                    </a:cubicBezTo>
                    <a:cubicBezTo>
                      <a:pt x="11647487" y="2552512"/>
                      <a:pt x="11637078" y="2651776"/>
                      <a:pt x="11640621" y="2862322"/>
                    </a:cubicBezTo>
                    <a:cubicBezTo>
                      <a:pt x="11295300" y="2882462"/>
                      <a:pt x="11141771" y="2827283"/>
                      <a:pt x="10825778" y="2862322"/>
                    </a:cubicBezTo>
                    <a:cubicBezTo>
                      <a:pt x="10509785" y="2897361"/>
                      <a:pt x="10534723" y="2814127"/>
                      <a:pt x="10360153" y="2862322"/>
                    </a:cubicBezTo>
                    <a:cubicBezTo>
                      <a:pt x="10185584" y="2910517"/>
                      <a:pt x="9768038" y="2769138"/>
                      <a:pt x="9545309" y="2862322"/>
                    </a:cubicBezTo>
                    <a:cubicBezTo>
                      <a:pt x="9322580" y="2955506"/>
                      <a:pt x="9063157" y="2821736"/>
                      <a:pt x="8730466" y="2862322"/>
                    </a:cubicBezTo>
                    <a:cubicBezTo>
                      <a:pt x="8397775" y="2902908"/>
                      <a:pt x="8426321" y="2853399"/>
                      <a:pt x="8264841" y="2862322"/>
                    </a:cubicBezTo>
                    <a:cubicBezTo>
                      <a:pt x="8103362" y="2871245"/>
                      <a:pt x="7899874" y="2853150"/>
                      <a:pt x="7799216" y="2862322"/>
                    </a:cubicBezTo>
                    <a:cubicBezTo>
                      <a:pt x="7698558" y="2871494"/>
                      <a:pt x="7608376" y="2826130"/>
                      <a:pt x="7449997" y="2862322"/>
                    </a:cubicBezTo>
                    <a:cubicBezTo>
                      <a:pt x="7291618" y="2898514"/>
                      <a:pt x="7183520" y="2846665"/>
                      <a:pt x="6984373" y="2862322"/>
                    </a:cubicBezTo>
                    <a:cubicBezTo>
                      <a:pt x="6785226" y="2877979"/>
                      <a:pt x="6546974" y="2859893"/>
                      <a:pt x="6169529" y="2862322"/>
                    </a:cubicBezTo>
                    <a:cubicBezTo>
                      <a:pt x="5792084" y="2864751"/>
                      <a:pt x="5727321" y="2812575"/>
                      <a:pt x="5587498" y="2862322"/>
                    </a:cubicBezTo>
                    <a:cubicBezTo>
                      <a:pt x="5447675" y="2912069"/>
                      <a:pt x="5202075" y="2842493"/>
                      <a:pt x="5005467" y="2862322"/>
                    </a:cubicBezTo>
                    <a:cubicBezTo>
                      <a:pt x="4808859" y="2882151"/>
                      <a:pt x="4414137" y="2787564"/>
                      <a:pt x="4190624" y="2862322"/>
                    </a:cubicBezTo>
                    <a:cubicBezTo>
                      <a:pt x="3967111" y="2937080"/>
                      <a:pt x="3949835" y="2810586"/>
                      <a:pt x="3724999" y="2862322"/>
                    </a:cubicBezTo>
                    <a:cubicBezTo>
                      <a:pt x="3500164" y="2914058"/>
                      <a:pt x="3513402" y="2861917"/>
                      <a:pt x="3375780" y="2862322"/>
                    </a:cubicBezTo>
                    <a:cubicBezTo>
                      <a:pt x="3238158" y="2862727"/>
                      <a:pt x="3204975" y="2860295"/>
                      <a:pt x="3142968" y="2862322"/>
                    </a:cubicBezTo>
                    <a:cubicBezTo>
                      <a:pt x="3080961" y="2864349"/>
                      <a:pt x="2884117" y="2827202"/>
                      <a:pt x="2793749" y="2862322"/>
                    </a:cubicBezTo>
                    <a:cubicBezTo>
                      <a:pt x="2703381" y="2897442"/>
                      <a:pt x="2559507" y="2841951"/>
                      <a:pt x="2444530" y="2862322"/>
                    </a:cubicBezTo>
                    <a:cubicBezTo>
                      <a:pt x="2329553" y="2882693"/>
                      <a:pt x="1978915" y="2818603"/>
                      <a:pt x="1862499" y="2862322"/>
                    </a:cubicBezTo>
                    <a:cubicBezTo>
                      <a:pt x="1746083" y="2906041"/>
                      <a:pt x="1367148" y="2818864"/>
                      <a:pt x="1164062" y="2862322"/>
                    </a:cubicBezTo>
                    <a:cubicBezTo>
                      <a:pt x="960976" y="2905780"/>
                      <a:pt x="934602" y="2855006"/>
                      <a:pt x="814843" y="2862322"/>
                    </a:cubicBezTo>
                    <a:cubicBezTo>
                      <a:pt x="695084" y="2869638"/>
                      <a:pt x="354342" y="2860176"/>
                      <a:pt x="0" y="2862322"/>
                    </a:cubicBezTo>
                    <a:cubicBezTo>
                      <a:pt x="-64999" y="2671362"/>
                      <a:pt x="34956" y="2476879"/>
                      <a:pt x="0" y="2318481"/>
                    </a:cubicBezTo>
                    <a:cubicBezTo>
                      <a:pt x="-34956" y="2160083"/>
                      <a:pt x="30483" y="1957330"/>
                      <a:pt x="0" y="1717393"/>
                    </a:cubicBezTo>
                    <a:cubicBezTo>
                      <a:pt x="-30483" y="1477456"/>
                      <a:pt x="58672" y="1366974"/>
                      <a:pt x="0" y="1144929"/>
                    </a:cubicBezTo>
                    <a:cubicBezTo>
                      <a:pt x="-58672" y="922884"/>
                      <a:pt x="19276" y="812166"/>
                      <a:pt x="0" y="601088"/>
                    </a:cubicBezTo>
                    <a:cubicBezTo>
                      <a:pt x="-19276" y="390010"/>
                      <a:pt x="60335" y="146937"/>
                      <a:pt x="0" y="0"/>
                    </a:cubicBezTo>
                    <a:close/>
                  </a:path>
                  <a:path w="11640621" h="2862322" stroke="0" extrusionOk="0">
                    <a:moveTo>
                      <a:pt x="0" y="0"/>
                    </a:moveTo>
                    <a:cubicBezTo>
                      <a:pt x="265283" y="-58302"/>
                      <a:pt x="464794" y="49631"/>
                      <a:pt x="698437" y="0"/>
                    </a:cubicBezTo>
                    <a:cubicBezTo>
                      <a:pt x="932080" y="-49631"/>
                      <a:pt x="1328251" y="11084"/>
                      <a:pt x="1513281" y="0"/>
                    </a:cubicBezTo>
                    <a:cubicBezTo>
                      <a:pt x="1698311" y="-11084"/>
                      <a:pt x="2043400" y="32326"/>
                      <a:pt x="2328124" y="0"/>
                    </a:cubicBezTo>
                    <a:cubicBezTo>
                      <a:pt x="2612848" y="-32326"/>
                      <a:pt x="2767687" y="70749"/>
                      <a:pt x="3142968" y="0"/>
                    </a:cubicBezTo>
                    <a:cubicBezTo>
                      <a:pt x="3518249" y="-70749"/>
                      <a:pt x="3681468" y="36523"/>
                      <a:pt x="3957811" y="0"/>
                    </a:cubicBezTo>
                    <a:cubicBezTo>
                      <a:pt x="4234154" y="-36523"/>
                      <a:pt x="4407116" y="62069"/>
                      <a:pt x="4656248" y="0"/>
                    </a:cubicBezTo>
                    <a:cubicBezTo>
                      <a:pt x="4905380" y="-62069"/>
                      <a:pt x="5069800" y="1763"/>
                      <a:pt x="5238279" y="0"/>
                    </a:cubicBezTo>
                    <a:cubicBezTo>
                      <a:pt x="5406758" y="-1763"/>
                      <a:pt x="5469332" y="6900"/>
                      <a:pt x="5587498" y="0"/>
                    </a:cubicBezTo>
                    <a:cubicBezTo>
                      <a:pt x="5705664" y="-6900"/>
                      <a:pt x="6008430" y="81146"/>
                      <a:pt x="6402342" y="0"/>
                    </a:cubicBezTo>
                    <a:cubicBezTo>
                      <a:pt x="6796254" y="-81146"/>
                      <a:pt x="6673668" y="6745"/>
                      <a:pt x="6751560" y="0"/>
                    </a:cubicBezTo>
                    <a:cubicBezTo>
                      <a:pt x="6829452" y="-6745"/>
                      <a:pt x="7169240" y="67591"/>
                      <a:pt x="7333591" y="0"/>
                    </a:cubicBezTo>
                    <a:cubicBezTo>
                      <a:pt x="7497942" y="-67591"/>
                      <a:pt x="7768837" y="48596"/>
                      <a:pt x="8148435" y="0"/>
                    </a:cubicBezTo>
                    <a:cubicBezTo>
                      <a:pt x="8528033" y="-48596"/>
                      <a:pt x="8564038" y="6469"/>
                      <a:pt x="8846872" y="0"/>
                    </a:cubicBezTo>
                    <a:cubicBezTo>
                      <a:pt x="9129706" y="-6469"/>
                      <a:pt x="9401651" y="5238"/>
                      <a:pt x="9545309" y="0"/>
                    </a:cubicBezTo>
                    <a:cubicBezTo>
                      <a:pt x="9688967" y="-5238"/>
                      <a:pt x="9802033" y="29016"/>
                      <a:pt x="10010934" y="0"/>
                    </a:cubicBezTo>
                    <a:cubicBezTo>
                      <a:pt x="10219835" y="-29016"/>
                      <a:pt x="10312810" y="17515"/>
                      <a:pt x="10476559" y="0"/>
                    </a:cubicBezTo>
                    <a:cubicBezTo>
                      <a:pt x="10640309" y="-17515"/>
                      <a:pt x="11172608" y="57414"/>
                      <a:pt x="11640621" y="0"/>
                    </a:cubicBezTo>
                    <a:cubicBezTo>
                      <a:pt x="11647640" y="269072"/>
                      <a:pt x="11584994" y="319588"/>
                      <a:pt x="11640621" y="572464"/>
                    </a:cubicBezTo>
                    <a:cubicBezTo>
                      <a:pt x="11696248" y="825340"/>
                      <a:pt x="11579754" y="985603"/>
                      <a:pt x="11640621" y="1202175"/>
                    </a:cubicBezTo>
                    <a:cubicBezTo>
                      <a:pt x="11701488" y="1418747"/>
                      <a:pt x="11621238" y="1512685"/>
                      <a:pt x="11640621" y="1803263"/>
                    </a:cubicBezTo>
                    <a:cubicBezTo>
                      <a:pt x="11660004" y="2093841"/>
                      <a:pt x="11619200" y="2174739"/>
                      <a:pt x="11640621" y="2289858"/>
                    </a:cubicBezTo>
                    <a:cubicBezTo>
                      <a:pt x="11662042" y="2404978"/>
                      <a:pt x="11632805" y="2724894"/>
                      <a:pt x="11640621" y="2862322"/>
                    </a:cubicBezTo>
                    <a:cubicBezTo>
                      <a:pt x="11396598" y="2945784"/>
                      <a:pt x="11104916" y="2811516"/>
                      <a:pt x="10942184" y="2862322"/>
                    </a:cubicBezTo>
                    <a:cubicBezTo>
                      <a:pt x="10779452" y="2913128"/>
                      <a:pt x="10558525" y="2799691"/>
                      <a:pt x="10243746" y="2862322"/>
                    </a:cubicBezTo>
                    <a:cubicBezTo>
                      <a:pt x="9928967" y="2924953"/>
                      <a:pt x="9914645" y="2857258"/>
                      <a:pt x="9661715" y="2862322"/>
                    </a:cubicBezTo>
                    <a:cubicBezTo>
                      <a:pt x="9408785" y="2867386"/>
                      <a:pt x="9466673" y="2833452"/>
                      <a:pt x="9312497" y="2862322"/>
                    </a:cubicBezTo>
                    <a:cubicBezTo>
                      <a:pt x="9158321" y="2891192"/>
                      <a:pt x="8938741" y="2817547"/>
                      <a:pt x="8730466" y="2862322"/>
                    </a:cubicBezTo>
                    <a:cubicBezTo>
                      <a:pt x="8522191" y="2907097"/>
                      <a:pt x="8199235" y="2852537"/>
                      <a:pt x="8032028" y="2862322"/>
                    </a:cubicBezTo>
                    <a:cubicBezTo>
                      <a:pt x="7864821" y="2872107"/>
                      <a:pt x="7561031" y="2778675"/>
                      <a:pt x="7333591" y="2862322"/>
                    </a:cubicBezTo>
                    <a:cubicBezTo>
                      <a:pt x="7106151" y="2945969"/>
                      <a:pt x="6716065" y="2854977"/>
                      <a:pt x="6518748" y="2862322"/>
                    </a:cubicBezTo>
                    <a:cubicBezTo>
                      <a:pt x="6321431" y="2869667"/>
                      <a:pt x="6343447" y="2838893"/>
                      <a:pt x="6169529" y="2862322"/>
                    </a:cubicBezTo>
                    <a:cubicBezTo>
                      <a:pt x="5995611" y="2885751"/>
                      <a:pt x="5697118" y="2803151"/>
                      <a:pt x="5471092" y="2862322"/>
                    </a:cubicBezTo>
                    <a:cubicBezTo>
                      <a:pt x="5245066" y="2921493"/>
                      <a:pt x="5100220" y="2818408"/>
                      <a:pt x="5005467" y="2862322"/>
                    </a:cubicBezTo>
                    <a:cubicBezTo>
                      <a:pt x="4910714" y="2906236"/>
                      <a:pt x="4558401" y="2800338"/>
                      <a:pt x="4190624" y="2862322"/>
                    </a:cubicBezTo>
                    <a:cubicBezTo>
                      <a:pt x="3822847" y="2924306"/>
                      <a:pt x="3999438" y="2841906"/>
                      <a:pt x="3841405" y="2862322"/>
                    </a:cubicBezTo>
                    <a:cubicBezTo>
                      <a:pt x="3683372" y="2882738"/>
                      <a:pt x="3513109" y="2853299"/>
                      <a:pt x="3259374" y="2862322"/>
                    </a:cubicBezTo>
                    <a:cubicBezTo>
                      <a:pt x="3005639" y="2871345"/>
                      <a:pt x="2938460" y="2807534"/>
                      <a:pt x="2677343" y="2862322"/>
                    </a:cubicBezTo>
                    <a:cubicBezTo>
                      <a:pt x="2416226" y="2917110"/>
                      <a:pt x="2308420" y="2830121"/>
                      <a:pt x="2095312" y="2862322"/>
                    </a:cubicBezTo>
                    <a:cubicBezTo>
                      <a:pt x="1882204" y="2894523"/>
                      <a:pt x="1799970" y="2818364"/>
                      <a:pt x="1629687" y="2862322"/>
                    </a:cubicBezTo>
                    <a:cubicBezTo>
                      <a:pt x="1459404" y="2906280"/>
                      <a:pt x="1469156" y="2860337"/>
                      <a:pt x="1396875" y="2862322"/>
                    </a:cubicBezTo>
                    <a:cubicBezTo>
                      <a:pt x="1324594" y="2864307"/>
                      <a:pt x="970167" y="2823200"/>
                      <a:pt x="814843" y="2862322"/>
                    </a:cubicBezTo>
                    <a:cubicBezTo>
                      <a:pt x="659519" y="2901444"/>
                      <a:pt x="232866" y="2789285"/>
                      <a:pt x="0" y="2862322"/>
                    </a:cubicBezTo>
                    <a:cubicBezTo>
                      <a:pt x="-14938" y="2699940"/>
                      <a:pt x="41124" y="2521710"/>
                      <a:pt x="0" y="2232611"/>
                    </a:cubicBezTo>
                    <a:cubicBezTo>
                      <a:pt x="-41124" y="1943512"/>
                      <a:pt x="44746" y="1974740"/>
                      <a:pt x="0" y="1746016"/>
                    </a:cubicBezTo>
                    <a:cubicBezTo>
                      <a:pt x="-44746" y="1517292"/>
                      <a:pt x="22038" y="1442779"/>
                      <a:pt x="0" y="1173552"/>
                    </a:cubicBezTo>
                    <a:cubicBezTo>
                      <a:pt x="-22038" y="904325"/>
                      <a:pt x="45382" y="925718"/>
                      <a:pt x="0" y="686957"/>
                    </a:cubicBezTo>
                    <a:cubicBezTo>
                      <a:pt x="-45382" y="448197"/>
                      <a:pt x="11854" y="142862"/>
                      <a:pt x="0" y="0"/>
                    </a:cubicBezTo>
                    <a:close/>
                  </a:path>
                </a:pathLst>
              </a:custGeom>
              <a:solidFill>
                <a:srgbClr val="FDFCFE"/>
              </a:solidFill>
              <a:ln w="19050">
                <a:solidFill>
                  <a:schemeClr val="tx2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4222273020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BO can be considered as a </a:t>
                </a:r>
                <a:r>
                  <a:rPr lang="en-US" altLang="ko-KR" dirty="0">
                    <a:solidFill>
                      <a:schemeClr val="accent1"/>
                    </a:solidFill>
                  </a:rPr>
                  <a:t>sequential search algorithm.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At iteration n, BO uses the evaluated information to guide the search of new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ko-KR" sz="1600" dirty="0"/>
                  <a:t> and get the noisy evaluation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ko-KR" sz="1600" dirty="0"/>
                  <a:t> of the black-box function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ko-KR" sz="1600" dirty="0"/>
                  <a:t>.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And after N rounds of iterations, BO makes a final decision of the optimization solution and provide a solution.</a:t>
                </a:r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endParaRPr lang="en-US" altLang="ko-KR" dirty="0"/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BO mainly contains two key ingredients, </a:t>
                </a:r>
                <a:r>
                  <a:rPr lang="en-US" altLang="ko-KR" dirty="0">
                    <a:solidFill>
                      <a:schemeClr val="accent1"/>
                    </a:solidFill>
                  </a:rPr>
                  <a:t>a probabilistic surrogate model and an acquisition function.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Assumed that the </a:t>
                </a:r>
                <a:r>
                  <a:rPr lang="en-US" altLang="ko-KR" sz="1600" dirty="0">
                    <a:solidFill>
                      <a:schemeClr val="tx1"/>
                    </a:solidFill>
                  </a:rPr>
                  <a:t>black-box function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ko-KR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600" dirty="0"/>
                  <a:t>is sampled from a </a:t>
                </a:r>
                <a:r>
                  <a:rPr lang="en-US" altLang="ko-KR" sz="1600" dirty="0">
                    <a:solidFill>
                      <a:schemeClr val="accent1"/>
                    </a:solidFill>
                  </a:rPr>
                  <a:t>probabilistic distribution</a:t>
                </a:r>
                <a:r>
                  <a:rPr lang="en-US" altLang="ko-KR" sz="1600" dirty="0"/>
                  <a:t>, known as </a:t>
                </a:r>
                <a:r>
                  <a:rPr lang="en-US" altLang="ko-KR" sz="1600" dirty="0">
                    <a:solidFill>
                      <a:schemeClr val="accent1"/>
                    </a:solidFill>
                  </a:rPr>
                  <a:t>probabilistic surrogate model</a:t>
                </a:r>
                <a:r>
                  <a:rPr lang="en-US" altLang="ko-KR" sz="1600" dirty="0"/>
                  <a:t>.</a:t>
                </a:r>
              </a:p>
              <a:p>
                <a:pPr marL="1200150" lvl="2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400" dirty="0"/>
                  <a:t>capturing the new </a:t>
                </a:r>
                <a:r>
                  <a:rPr lang="en-US" altLang="ko-KR" sz="1400" dirty="0">
                    <a:highlight>
                      <a:srgbClr val="FFFF00"/>
                    </a:highlight>
                  </a:rPr>
                  <a:t>observation</a:t>
                </a:r>
                <a:r>
                  <a:rPr lang="en-US" altLang="ko-KR" sz="1400" dirty="0"/>
                  <a:t> information to update knowledge of the current function</a:t>
                </a:r>
              </a:p>
              <a:p>
                <a:pPr marL="1200150" lvl="2" indent="-285750">
                  <a:buFont typeface="나눔스퀘어 네오 Bold" panose="00000800000000000000" pitchFamily="2" charset="-127"/>
                  <a:buChar char="‣"/>
                </a:pPr>
                <a:endParaRPr lang="en-US" altLang="ko-KR" sz="1600" dirty="0"/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The acquisition function is used to balance the</a:t>
                </a:r>
                <a:r>
                  <a:rPr lang="en-US" altLang="ko-KR" sz="1600" dirty="0">
                    <a:solidFill>
                      <a:schemeClr val="accent1"/>
                    </a:solidFill>
                  </a:rPr>
                  <a:t> exploration and exploitation</a:t>
                </a:r>
                <a:r>
                  <a:rPr lang="en-US" altLang="ko-KR" sz="1600" dirty="0"/>
                  <a:t> trade-off to make decision of next searching point in the domain.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29F09B-AEB1-3A84-9CA0-3D3F658D4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0" y="1068515"/>
                <a:ext cx="11640621" cy="2862322"/>
              </a:xfrm>
              <a:prstGeom prst="rect">
                <a:avLst/>
              </a:prstGeom>
              <a:blipFill>
                <a:blip r:embed="rId2"/>
                <a:stretch>
                  <a:fillRect l="-52" r="-313" b="-619"/>
                </a:stretch>
              </a:blipFill>
              <a:ln w="19050">
                <a:solidFill>
                  <a:schemeClr val="tx2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4222273020">
                      <a:custGeom>
                        <a:avLst/>
                        <a:gdLst>
                          <a:gd name="connsiteX0" fmla="*/ 0 w 11640621"/>
                          <a:gd name="connsiteY0" fmla="*/ 0 h 2862322"/>
                          <a:gd name="connsiteX1" fmla="*/ 232812 w 11640621"/>
                          <a:gd name="connsiteY1" fmla="*/ 0 h 2862322"/>
                          <a:gd name="connsiteX2" fmla="*/ 1047656 w 11640621"/>
                          <a:gd name="connsiteY2" fmla="*/ 0 h 2862322"/>
                          <a:gd name="connsiteX3" fmla="*/ 1513281 w 11640621"/>
                          <a:gd name="connsiteY3" fmla="*/ 0 h 2862322"/>
                          <a:gd name="connsiteX4" fmla="*/ 1862499 w 11640621"/>
                          <a:gd name="connsiteY4" fmla="*/ 0 h 2862322"/>
                          <a:gd name="connsiteX5" fmla="*/ 2328124 w 11640621"/>
                          <a:gd name="connsiteY5" fmla="*/ 0 h 2862322"/>
                          <a:gd name="connsiteX6" fmla="*/ 3026561 w 11640621"/>
                          <a:gd name="connsiteY6" fmla="*/ 0 h 2862322"/>
                          <a:gd name="connsiteX7" fmla="*/ 3492186 w 11640621"/>
                          <a:gd name="connsiteY7" fmla="*/ 0 h 2862322"/>
                          <a:gd name="connsiteX8" fmla="*/ 4307030 w 11640621"/>
                          <a:gd name="connsiteY8" fmla="*/ 0 h 2862322"/>
                          <a:gd name="connsiteX9" fmla="*/ 4656248 w 11640621"/>
                          <a:gd name="connsiteY9" fmla="*/ 0 h 2862322"/>
                          <a:gd name="connsiteX10" fmla="*/ 4889061 w 11640621"/>
                          <a:gd name="connsiteY10" fmla="*/ 0 h 2862322"/>
                          <a:gd name="connsiteX11" fmla="*/ 5238279 w 11640621"/>
                          <a:gd name="connsiteY11" fmla="*/ 0 h 2862322"/>
                          <a:gd name="connsiteX12" fmla="*/ 5587498 w 11640621"/>
                          <a:gd name="connsiteY12" fmla="*/ 0 h 2862322"/>
                          <a:gd name="connsiteX13" fmla="*/ 6053123 w 11640621"/>
                          <a:gd name="connsiteY13" fmla="*/ 0 h 2862322"/>
                          <a:gd name="connsiteX14" fmla="*/ 6285935 w 11640621"/>
                          <a:gd name="connsiteY14" fmla="*/ 0 h 2862322"/>
                          <a:gd name="connsiteX15" fmla="*/ 6635154 w 11640621"/>
                          <a:gd name="connsiteY15" fmla="*/ 0 h 2862322"/>
                          <a:gd name="connsiteX16" fmla="*/ 7100779 w 11640621"/>
                          <a:gd name="connsiteY16" fmla="*/ 0 h 2862322"/>
                          <a:gd name="connsiteX17" fmla="*/ 7799216 w 11640621"/>
                          <a:gd name="connsiteY17" fmla="*/ 0 h 2862322"/>
                          <a:gd name="connsiteX18" fmla="*/ 8614060 w 11640621"/>
                          <a:gd name="connsiteY18" fmla="*/ 0 h 2862322"/>
                          <a:gd name="connsiteX19" fmla="*/ 9196091 w 11640621"/>
                          <a:gd name="connsiteY19" fmla="*/ 0 h 2862322"/>
                          <a:gd name="connsiteX20" fmla="*/ 10010934 w 11640621"/>
                          <a:gd name="connsiteY20" fmla="*/ 0 h 2862322"/>
                          <a:gd name="connsiteX21" fmla="*/ 10360153 w 11640621"/>
                          <a:gd name="connsiteY21" fmla="*/ 0 h 2862322"/>
                          <a:gd name="connsiteX22" fmla="*/ 10709371 w 11640621"/>
                          <a:gd name="connsiteY22" fmla="*/ 0 h 2862322"/>
                          <a:gd name="connsiteX23" fmla="*/ 11640621 w 11640621"/>
                          <a:gd name="connsiteY23" fmla="*/ 0 h 2862322"/>
                          <a:gd name="connsiteX24" fmla="*/ 11640621 w 11640621"/>
                          <a:gd name="connsiteY24" fmla="*/ 543841 h 2862322"/>
                          <a:gd name="connsiteX25" fmla="*/ 11640621 w 11640621"/>
                          <a:gd name="connsiteY25" fmla="*/ 1059059 h 2862322"/>
                          <a:gd name="connsiteX26" fmla="*/ 11640621 w 11640621"/>
                          <a:gd name="connsiteY26" fmla="*/ 1660147 h 2862322"/>
                          <a:gd name="connsiteX27" fmla="*/ 11640621 w 11640621"/>
                          <a:gd name="connsiteY27" fmla="*/ 2289858 h 2862322"/>
                          <a:gd name="connsiteX28" fmla="*/ 11640621 w 11640621"/>
                          <a:gd name="connsiteY28" fmla="*/ 2862322 h 2862322"/>
                          <a:gd name="connsiteX29" fmla="*/ 10825778 w 11640621"/>
                          <a:gd name="connsiteY29" fmla="*/ 2862322 h 2862322"/>
                          <a:gd name="connsiteX30" fmla="*/ 10360153 w 11640621"/>
                          <a:gd name="connsiteY30" fmla="*/ 2862322 h 2862322"/>
                          <a:gd name="connsiteX31" fmla="*/ 9545309 w 11640621"/>
                          <a:gd name="connsiteY31" fmla="*/ 2862322 h 2862322"/>
                          <a:gd name="connsiteX32" fmla="*/ 8730466 w 11640621"/>
                          <a:gd name="connsiteY32" fmla="*/ 2862322 h 2862322"/>
                          <a:gd name="connsiteX33" fmla="*/ 8264841 w 11640621"/>
                          <a:gd name="connsiteY33" fmla="*/ 2862322 h 2862322"/>
                          <a:gd name="connsiteX34" fmla="*/ 7799216 w 11640621"/>
                          <a:gd name="connsiteY34" fmla="*/ 2862322 h 2862322"/>
                          <a:gd name="connsiteX35" fmla="*/ 7449997 w 11640621"/>
                          <a:gd name="connsiteY35" fmla="*/ 2862322 h 2862322"/>
                          <a:gd name="connsiteX36" fmla="*/ 6984373 w 11640621"/>
                          <a:gd name="connsiteY36" fmla="*/ 2862322 h 2862322"/>
                          <a:gd name="connsiteX37" fmla="*/ 6169529 w 11640621"/>
                          <a:gd name="connsiteY37" fmla="*/ 2862322 h 2862322"/>
                          <a:gd name="connsiteX38" fmla="*/ 5587498 w 11640621"/>
                          <a:gd name="connsiteY38" fmla="*/ 2862322 h 2862322"/>
                          <a:gd name="connsiteX39" fmla="*/ 5005467 w 11640621"/>
                          <a:gd name="connsiteY39" fmla="*/ 2862322 h 2862322"/>
                          <a:gd name="connsiteX40" fmla="*/ 4190624 w 11640621"/>
                          <a:gd name="connsiteY40" fmla="*/ 2862322 h 2862322"/>
                          <a:gd name="connsiteX41" fmla="*/ 3724999 w 11640621"/>
                          <a:gd name="connsiteY41" fmla="*/ 2862322 h 2862322"/>
                          <a:gd name="connsiteX42" fmla="*/ 3375780 w 11640621"/>
                          <a:gd name="connsiteY42" fmla="*/ 2862322 h 2862322"/>
                          <a:gd name="connsiteX43" fmla="*/ 3142968 w 11640621"/>
                          <a:gd name="connsiteY43" fmla="*/ 2862322 h 2862322"/>
                          <a:gd name="connsiteX44" fmla="*/ 2793749 w 11640621"/>
                          <a:gd name="connsiteY44" fmla="*/ 2862322 h 2862322"/>
                          <a:gd name="connsiteX45" fmla="*/ 2444530 w 11640621"/>
                          <a:gd name="connsiteY45" fmla="*/ 2862322 h 2862322"/>
                          <a:gd name="connsiteX46" fmla="*/ 1862499 w 11640621"/>
                          <a:gd name="connsiteY46" fmla="*/ 2862322 h 2862322"/>
                          <a:gd name="connsiteX47" fmla="*/ 1164062 w 11640621"/>
                          <a:gd name="connsiteY47" fmla="*/ 2862322 h 2862322"/>
                          <a:gd name="connsiteX48" fmla="*/ 814843 w 11640621"/>
                          <a:gd name="connsiteY48" fmla="*/ 2862322 h 2862322"/>
                          <a:gd name="connsiteX49" fmla="*/ 0 w 11640621"/>
                          <a:gd name="connsiteY49" fmla="*/ 2862322 h 2862322"/>
                          <a:gd name="connsiteX50" fmla="*/ 0 w 11640621"/>
                          <a:gd name="connsiteY50" fmla="*/ 2318481 h 2862322"/>
                          <a:gd name="connsiteX51" fmla="*/ 0 w 11640621"/>
                          <a:gd name="connsiteY51" fmla="*/ 1717393 h 2862322"/>
                          <a:gd name="connsiteX52" fmla="*/ 0 w 11640621"/>
                          <a:gd name="connsiteY52" fmla="*/ 1144929 h 2862322"/>
                          <a:gd name="connsiteX53" fmla="*/ 0 w 11640621"/>
                          <a:gd name="connsiteY53" fmla="*/ 601088 h 2862322"/>
                          <a:gd name="connsiteX54" fmla="*/ 0 w 11640621"/>
                          <a:gd name="connsiteY54" fmla="*/ 0 h 28623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</a:cxnLst>
                        <a:rect l="l" t="t" r="r" b="b"/>
                        <a:pathLst>
                          <a:path w="11640621" h="2862322" fill="none" extrusionOk="0">
                            <a:moveTo>
                              <a:pt x="0" y="0"/>
                            </a:moveTo>
                            <a:cubicBezTo>
                              <a:pt x="111869" y="-18384"/>
                              <a:pt x="185809" y="333"/>
                              <a:pt x="232812" y="0"/>
                            </a:cubicBezTo>
                            <a:cubicBezTo>
                              <a:pt x="279815" y="-333"/>
                              <a:pt x="667118" y="22988"/>
                              <a:pt x="1047656" y="0"/>
                            </a:cubicBezTo>
                            <a:cubicBezTo>
                              <a:pt x="1428194" y="-22988"/>
                              <a:pt x="1397731" y="232"/>
                              <a:pt x="1513281" y="0"/>
                            </a:cubicBezTo>
                            <a:cubicBezTo>
                              <a:pt x="1628831" y="-232"/>
                              <a:pt x="1720394" y="26978"/>
                              <a:pt x="1862499" y="0"/>
                            </a:cubicBezTo>
                            <a:cubicBezTo>
                              <a:pt x="2004604" y="-26978"/>
                              <a:pt x="2155484" y="47255"/>
                              <a:pt x="2328124" y="0"/>
                            </a:cubicBezTo>
                            <a:cubicBezTo>
                              <a:pt x="2500764" y="-47255"/>
                              <a:pt x="2755213" y="19748"/>
                              <a:pt x="3026561" y="0"/>
                            </a:cubicBezTo>
                            <a:cubicBezTo>
                              <a:pt x="3297909" y="-19748"/>
                              <a:pt x="3284273" y="12864"/>
                              <a:pt x="3492186" y="0"/>
                            </a:cubicBezTo>
                            <a:cubicBezTo>
                              <a:pt x="3700100" y="-12864"/>
                              <a:pt x="4093107" y="5061"/>
                              <a:pt x="4307030" y="0"/>
                            </a:cubicBezTo>
                            <a:cubicBezTo>
                              <a:pt x="4520953" y="-5061"/>
                              <a:pt x="4580138" y="30459"/>
                              <a:pt x="4656248" y="0"/>
                            </a:cubicBezTo>
                            <a:cubicBezTo>
                              <a:pt x="4732358" y="-30459"/>
                              <a:pt x="4830436" y="20746"/>
                              <a:pt x="4889061" y="0"/>
                            </a:cubicBezTo>
                            <a:cubicBezTo>
                              <a:pt x="4947686" y="-20746"/>
                              <a:pt x="5093349" y="6176"/>
                              <a:pt x="5238279" y="0"/>
                            </a:cubicBezTo>
                            <a:cubicBezTo>
                              <a:pt x="5383209" y="-6176"/>
                              <a:pt x="5494926" y="13810"/>
                              <a:pt x="5587498" y="0"/>
                            </a:cubicBezTo>
                            <a:cubicBezTo>
                              <a:pt x="5680070" y="-13810"/>
                              <a:pt x="5930574" y="49287"/>
                              <a:pt x="6053123" y="0"/>
                            </a:cubicBezTo>
                            <a:cubicBezTo>
                              <a:pt x="6175672" y="-49287"/>
                              <a:pt x="6232389" y="22719"/>
                              <a:pt x="6285935" y="0"/>
                            </a:cubicBezTo>
                            <a:cubicBezTo>
                              <a:pt x="6339481" y="-22719"/>
                              <a:pt x="6489086" y="25352"/>
                              <a:pt x="6635154" y="0"/>
                            </a:cubicBezTo>
                            <a:cubicBezTo>
                              <a:pt x="6781222" y="-25352"/>
                              <a:pt x="6920218" y="22140"/>
                              <a:pt x="7100779" y="0"/>
                            </a:cubicBezTo>
                            <a:cubicBezTo>
                              <a:pt x="7281340" y="-22140"/>
                              <a:pt x="7600038" y="73411"/>
                              <a:pt x="7799216" y="0"/>
                            </a:cubicBezTo>
                            <a:cubicBezTo>
                              <a:pt x="7998394" y="-73411"/>
                              <a:pt x="8419695" y="86552"/>
                              <a:pt x="8614060" y="0"/>
                            </a:cubicBezTo>
                            <a:cubicBezTo>
                              <a:pt x="8808425" y="-86552"/>
                              <a:pt x="8945789" y="19368"/>
                              <a:pt x="9196091" y="0"/>
                            </a:cubicBezTo>
                            <a:cubicBezTo>
                              <a:pt x="9446393" y="-19368"/>
                              <a:pt x="9716682" y="70115"/>
                              <a:pt x="10010934" y="0"/>
                            </a:cubicBezTo>
                            <a:cubicBezTo>
                              <a:pt x="10305186" y="-70115"/>
                              <a:pt x="10194912" y="29742"/>
                              <a:pt x="10360153" y="0"/>
                            </a:cubicBezTo>
                            <a:cubicBezTo>
                              <a:pt x="10525394" y="-29742"/>
                              <a:pt x="10627934" y="31639"/>
                              <a:pt x="10709371" y="0"/>
                            </a:cubicBezTo>
                            <a:cubicBezTo>
                              <a:pt x="10790808" y="-31639"/>
                              <a:pt x="11182130" y="107259"/>
                              <a:pt x="11640621" y="0"/>
                            </a:cubicBezTo>
                            <a:cubicBezTo>
                              <a:pt x="11650258" y="138292"/>
                              <a:pt x="11625644" y="323077"/>
                              <a:pt x="11640621" y="543841"/>
                            </a:cubicBezTo>
                            <a:cubicBezTo>
                              <a:pt x="11655598" y="764605"/>
                              <a:pt x="11621545" y="907420"/>
                              <a:pt x="11640621" y="1059059"/>
                            </a:cubicBezTo>
                            <a:cubicBezTo>
                              <a:pt x="11659697" y="1210698"/>
                              <a:pt x="11596488" y="1376921"/>
                              <a:pt x="11640621" y="1660147"/>
                            </a:cubicBezTo>
                            <a:cubicBezTo>
                              <a:pt x="11684754" y="1943373"/>
                              <a:pt x="11633755" y="2027204"/>
                              <a:pt x="11640621" y="2289858"/>
                            </a:cubicBezTo>
                            <a:cubicBezTo>
                              <a:pt x="11647487" y="2552512"/>
                              <a:pt x="11637078" y="2651776"/>
                              <a:pt x="11640621" y="2862322"/>
                            </a:cubicBezTo>
                            <a:cubicBezTo>
                              <a:pt x="11295300" y="2882462"/>
                              <a:pt x="11141771" y="2827283"/>
                              <a:pt x="10825778" y="2862322"/>
                            </a:cubicBezTo>
                            <a:cubicBezTo>
                              <a:pt x="10509785" y="2897361"/>
                              <a:pt x="10534723" y="2814127"/>
                              <a:pt x="10360153" y="2862322"/>
                            </a:cubicBezTo>
                            <a:cubicBezTo>
                              <a:pt x="10185584" y="2910517"/>
                              <a:pt x="9768038" y="2769138"/>
                              <a:pt x="9545309" y="2862322"/>
                            </a:cubicBezTo>
                            <a:cubicBezTo>
                              <a:pt x="9322580" y="2955506"/>
                              <a:pt x="9063157" y="2821736"/>
                              <a:pt x="8730466" y="2862322"/>
                            </a:cubicBezTo>
                            <a:cubicBezTo>
                              <a:pt x="8397775" y="2902908"/>
                              <a:pt x="8426321" y="2853399"/>
                              <a:pt x="8264841" y="2862322"/>
                            </a:cubicBezTo>
                            <a:cubicBezTo>
                              <a:pt x="8103362" y="2871245"/>
                              <a:pt x="7899874" y="2853150"/>
                              <a:pt x="7799216" y="2862322"/>
                            </a:cubicBezTo>
                            <a:cubicBezTo>
                              <a:pt x="7698558" y="2871494"/>
                              <a:pt x="7608376" y="2826130"/>
                              <a:pt x="7449997" y="2862322"/>
                            </a:cubicBezTo>
                            <a:cubicBezTo>
                              <a:pt x="7291618" y="2898514"/>
                              <a:pt x="7183520" y="2846665"/>
                              <a:pt x="6984373" y="2862322"/>
                            </a:cubicBezTo>
                            <a:cubicBezTo>
                              <a:pt x="6785226" y="2877979"/>
                              <a:pt x="6546974" y="2859893"/>
                              <a:pt x="6169529" y="2862322"/>
                            </a:cubicBezTo>
                            <a:cubicBezTo>
                              <a:pt x="5792084" y="2864751"/>
                              <a:pt x="5727321" y="2812575"/>
                              <a:pt x="5587498" y="2862322"/>
                            </a:cubicBezTo>
                            <a:cubicBezTo>
                              <a:pt x="5447675" y="2912069"/>
                              <a:pt x="5202075" y="2842493"/>
                              <a:pt x="5005467" y="2862322"/>
                            </a:cubicBezTo>
                            <a:cubicBezTo>
                              <a:pt x="4808859" y="2882151"/>
                              <a:pt x="4414137" y="2787564"/>
                              <a:pt x="4190624" y="2862322"/>
                            </a:cubicBezTo>
                            <a:cubicBezTo>
                              <a:pt x="3967111" y="2937080"/>
                              <a:pt x="3949835" y="2810586"/>
                              <a:pt x="3724999" y="2862322"/>
                            </a:cubicBezTo>
                            <a:cubicBezTo>
                              <a:pt x="3500164" y="2914058"/>
                              <a:pt x="3513402" y="2861917"/>
                              <a:pt x="3375780" y="2862322"/>
                            </a:cubicBezTo>
                            <a:cubicBezTo>
                              <a:pt x="3238158" y="2862727"/>
                              <a:pt x="3204975" y="2860295"/>
                              <a:pt x="3142968" y="2862322"/>
                            </a:cubicBezTo>
                            <a:cubicBezTo>
                              <a:pt x="3080961" y="2864349"/>
                              <a:pt x="2884117" y="2827202"/>
                              <a:pt x="2793749" y="2862322"/>
                            </a:cubicBezTo>
                            <a:cubicBezTo>
                              <a:pt x="2703381" y="2897442"/>
                              <a:pt x="2559507" y="2841951"/>
                              <a:pt x="2444530" y="2862322"/>
                            </a:cubicBezTo>
                            <a:cubicBezTo>
                              <a:pt x="2329553" y="2882693"/>
                              <a:pt x="1978915" y="2818603"/>
                              <a:pt x="1862499" y="2862322"/>
                            </a:cubicBezTo>
                            <a:cubicBezTo>
                              <a:pt x="1746083" y="2906041"/>
                              <a:pt x="1367148" y="2818864"/>
                              <a:pt x="1164062" y="2862322"/>
                            </a:cubicBezTo>
                            <a:cubicBezTo>
                              <a:pt x="960976" y="2905780"/>
                              <a:pt x="934602" y="2855006"/>
                              <a:pt x="814843" y="2862322"/>
                            </a:cubicBezTo>
                            <a:cubicBezTo>
                              <a:pt x="695084" y="2869638"/>
                              <a:pt x="354342" y="2860176"/>
                              <a:pt x="0" y="2862322"/>
                            </a:cubicBezTo>
                            <a:cubicBezTo>
                              <a:pt x="-64999" y="2671362"/>
                              <a:pt x="34956" y="2476879"/>
                              <a:pt x="0" y="2318481"/>
                            </a:cubicBezTo>
                            <a:cubicBezTo>
                              <a:pt x="-34956" y="2160083"/>
                              <a:pt x="30483" y="1957330"/>
                              <a:pt x="0" y="1717393"/>
                            </a:cubicBezTo>
                            <a:cubicBezTo>
                              <a:pt x="-30483" y="1477456"/>
                              <a:pt x="58672" y="1366974"/>
                              <a:pt x="0" y="1144929"/>
                            </a:cubicBezTo>
                            <a:cubicBezTo>
                              <a:pt x="-58672" y="922884"/>
                              <a:pt x="19276" y="812166"/>
                              <a:pt x="0" y="601088"/>
                            </a:cubicBezTo>
                            <a:cubicBezTo>
                              <a:pt x="-19276" y="390010"/>
                              <a:pt x="60335" y="146937"/>
                              <a:pt x="0" y="0"/>
                            </a:cubicBezTo>
                            <a:close/>
                          </a:path>
                          <a:path w="11640621" h="2862322" stroke="0" extrusionOk="0">
                            <a:moveTo>
                              <a:pt x="0" y="0"/>
                            </a:moveTo>
                            <a:cubicBezTo>
                              <a:pt x="265283" y="-58302"/>
                              <a:pt x="464794" y="49631"/>
                              <a:pt x="698437" y="0"/>
                            </a:cubicBezTo>
                            <a:cubicBezTo>
                              <a:pt x="932080" y="-49631"/>
                              <a:pt x="1328251" y="11084"/>
                              <a:pt x="1513281" y="0"/>
                            </a:cubicBezTo>
                            <a:cubicBezTo>
                              <a:pt x="1698311" y="-11084"/>
                              <a:pt x="2043400" y="32326"/>
                              <a:pt x="2328124" y="0"/>
                            </a:cubicBezTo>
                            <a:cubicBezTo>
                              <a:pt x="2612848" y="-32326"/>
                              <a:pt x="2767687" y="70749"/>
                              <a:pt x="3142968" y="0"/>
                            </a:cubicBezTo>
                            <a:cubicBezTo>
                              <a:pt x="3518249" y="-70749"/>
                              <a:pt x="3681468" y="36523"/>
                              <a:pt x="3957811" y="0"/>
                            </a:cubicBezTo>
                            <a:cubicBezTo>
                              <a:pt x="4234154" y="-36523"/>
                              <a:pt x="4407116" y="62069"/>
                              <a:pt x="4656248" y="0"/>
                            </a:cubicBezTo>
                            <a:cubicBezTo>
                              <a:pt x="4905380" y="-62069"/>
                              <a:pt x="5069800" y="1763"/>
                              <a:pt x="5238279" y="0"/>
                            </a:cubicBezTo>
                            <a:cubicBezTo>
                              <a:pt x="5406758" y="-1763"/>
                              <a:pt x="5469332" y="6900"/>
                              <a:pt x="5587498" y="0"/>
                            </a:cubicBezTo>
                            <a:cubicBezTo>
                              <a:pt x="5705664" y="-6900"/>
                              <a:pt x="6008430" y="81146"/>
                              <a:pt x="6402342" y="0"/>
                            </a:cubicBezTo>
                            <a:cubicBezTo>
                              <a:pt x="6796254" y="-81146"/>
                              <a:pt x="6673668" y="6745"/>
                              <a:pt x="6751560" y="0"/>
                            </a:cubicBezTo>
                            <a:cubicBezTo>
                              <a:pt x="6829452" y="-6745"/>
                              <a:pt x="7169240" y="67591"/>
                              <a:pt x="7333591" y="0"/>
                            </a:cubicBezTo>
                            <a:cubicBezTo>
                              <a:pt x="7497942" y="-67591"/>
                              <a:pt x="7768837" y="48596"/>
                              <a:pt x="8148435" y="0"/>
                            </a:cubicBezTo>
                            <a:cubicBezTo>
                              <a:pt x="8528033" y="-48596"/>
                              <a:pt x="8564038" y="6469"/>
                              <a:pt x="8846872" y="0"/>
                            </a:cubicBezTo>
                            <a:cubicBezTo>
                              <a:pt x="9129706" y="-6469"/>
                              <a:pt x="9401651" y="5238"/>
                              <a:pt x="9545309" y="0"/>
                            </a:cubicBezTo>
                            <a:cubicBezTo>
                              <a:pt x="9688967" y="-5238"/>
                              <a:pt x="9802033" y="29016"/>
                              <a:pt x="10010934" y="0"/>
                            </a:cubicBezTo>
                            <a:cubicBezTo>
                              <a:pt x="10219835" y="-29016"/>
                              <a:pt x="10312810" y="17515"/>
                              <a:pt x="10476559" y="0"/>
                            </a:cubicBezTo>
                            <a:cubicBezTo>
                              <a:pt x="10640309" y="-17515"/>
                              <a:pt x="11172608" y="57414"/>
                              <a:pt x="11640621" y="0"/>
                            </a:cubicBezTo>
                            <a:cubicBezTo>
                              <a:pt x="11647640" y="269072"/>
                              <a:pt x="11584994" y="319588"/>
                              <a:pt x="11640621" y="572464"/>
                            </a:cubicBezTo>
                            <a:cubicBezTo>
                              <a:pt x="11696248" y="825340"/>
                              <a:pt x="11579754" y="985603"/>
                              <a:pt x="11640621" y="1202175"/>
                            </a:cubicBezTo>
                            <a:cubicBezTo>
                              <a:pt x="11701488" y="1418747"/>
                              <a:pt x="11621238" y="1512685"/>
                              <a:pt x="11640621" y="1803263"/>
                            </a:cubicBezTo>
                            <a:cubicBezTo>
                              <a:pt x="11660004" y="2093841"/>
                              <a:pt x="11619200" y="2174739"/>
                              <a:pt x="11640621" y="2289858"/>
                            </a:cubicBezTo>
                            <a:cubicBezTo>
                              <a:pt x="11662042" y="2404978"/>
                              <a:pt x="11632805" y="2724894"/>
                              <a:pt x="11640621" y="2862322"/>
                            </a:cubicBezTo>
                            <a:cubicBezTo>
                              <a:pt x="11396598" y="2945784"/>
                              <a:pt x="11104916" y="2811516"/>
                              <a:pt x="10942184" y="2862322"/>
                            </a:cubicBezTo>
                            <a:cubicBezTo>
                              <a:pt x="10779452" y="2913128"/>
                              <a:pt x="10558525" y="2799691"/>
                              <a:pt x="10243746" y="2862322"/>
                            </a:cubicBezTo>
                            <a:cubicBezTo>
                              <a:pt x="9928967" y="2924953"/>
                              <a:pt x="9914645" y="2857258"/>
                              <a:pt x="9661715" y="2862322"/>
                            </a:cubicBezTo>
                            <a:cubicBezTo>
                              <a:pt x="9408785" y="2867386"/>
                              <a:pt x="9466673" y="2833452"/>
                              <a:pt x="9312497" y="2862322"/>
                            </a:cubicBezTo>
                            <a:cubicBezTo>
                              <a:pt x="9158321" y="2891192"/>
                              <a:pt x="8938741" y="2817547"/>
                              <a:pt x="8730466" y="2862322"/>
                            </a:cubicBezTo>
                            <a:cubicBezTo>
                              <a:pt x="8522191" y="2907097"/>
                              <a:pt x="8199235" y="2852537"/>
                              <a:pt x="8032028" y="2862322"/>
                            </a:cubicBezTo>
                            <a:cubicBezTo>
                              <a:pt x="7864821" y="2872107"/>
                              <a:pt x="7561031" y="2778675"/>
                              <a:pt x="7333591" y="2862322"/>
                            </a:cubicBezTo>
                            <a:cubicBezTo>
                              <a:pt x="7106151" y="2945969"/>
                              <a:pt x="6716065" y="2854977"/>
                              <a:pt x="6518748" y="2862322"/>
                            </a:cubicBezTo>
                            <a:cubicBezTo>
                              <a:pt x="6321431" y="2869667"/>
                              <a:pt x="6343447" y="2838893"/>
                              <a:pt x="6169529" y="2862322"/>
                            </a:cubicBezTo>
                            <a:cubicBezTo>
                              <a:pt x="5995611" y="2885751"/>
                              <a:pt x="5697118" y="2803151"/>
                              <a:pt x="5471092" y="2862322"/>
                            </a:cubicBezTo>
                            <a:cubicBezTo>
                              <a:pt x="5245066" y="2921493"/>
                              <a:pt x="5100220" y="2818408"/>
                              <a:pt x="5005467" y="2862322"/>
                            </a:cubicBezTo>
                            <a:cubicBezTo>
                              <a:pt x="4910714" y="2906236"/>
                              <a:pt x="4558401" y="2800338"/>
                              <a:pt x="4190624" y="2862322"/>
                            </a:cubicBezTo>
                            <a:cubicBezTo>
                              <a:pt x="3822847" y="2924306"/>
                              <a:pt x="3999438" y="2841906"/>
                              <a:pt x="3841405" y="2862322"/>
                            </a:cubicBezTo>
                            <a:cubicBezTo>
                              <a:pt x="3683372" y="2882738"/>
                              <a:pt x="3513109" y="2853299"/>
                              <a:pt x="3259374" y="2862322"/>
                            </a:cubicBezTo>
                            <a:cubicBezTo>
                              <a:pt x="3005639" y="2871345"/>
                              <a:pt x="2938460" y="2807534"/>
                              <a:pt x="2677343" y="2862322"/>
                            </a:cubicBezTo>
                            <a:cubicBezTo>
                              <a:pt x="2416226" y="2917110"/>
                              <a:pt x="2308420" y="2830121"/>
                              <a:pt x="2095312" y="2862322"/>
                            </a:cubicBezTo>
                            <a:cubicBezTo>
                              <a:pt x="1882204" y="2894523"/>
                              <a:pt x="1799970" y="2818364"/>
                              <a:pt x="1629687" y="2862322"/>
                            </a:cubicBezTo>
                            <a:cubicBezTo>
                              <a:pt x="1459404" y="2906280"/>
                              <a:pt x="1469156" y="2860337"/>
                              <a:pt x="1396875" y="2862322"/>
                            </a:cubicBezTo>
                            <a:cubicBezTo>
                              <a:pt x="1324594" y="2864307"/>
                              <a:pt x="970167" y="2823200"/>
                              <a:pt x="814843" y="2862322"/>
                            </a:cubicBezTo>
                            <a:cubicBezTo>
                              <a:pt x="659519" y="2901444"/>
                              <a:pt x="232866" y="2789285"/>
                              <a:pt x="0" y="2862322"/>
                            </a:cubicBezTo>
                            <a:cubicBezTo>
                              <a:pt x="-14938" y="2699940"/>
                              <a:pt x="41124" y="2521710"/>
                              <a:pt x="0" y="2232611"/>
                            </a:cubicBezTo>
                            <a:cubicBezTo>
                              <a:pt x="-41124" y="1943512"/>
                              <a:pt x="44746" y="1974740"/>
                              <a:pt x="0" y="1746016"/>
                            </a:cubicBezTo>
                            <a:cubicBezTo>
                              <a:pt x="-44746" y="1517292"/>
                              <a:pt x="22038" y="1442779"/>
                              <a:pt x="0" y="1173552"/>
                            </a:cubicBezTo>
                            <a:cubicBezTo>
                              <a:pt x="-22038" y="904325"/>
                              <a:pt x="45382" y="925718"/>
                              <a:pt x="0" y="686957"/>
                            </a:cubicBezTo>
                            <a:cubicBezTo>
                              <a:pt x="-45382" y="448197"/>
                              <a:pt x="11854" y="14286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F5B4344-4455-2B1C-90EB-C625448EC25C}"/>
              </a:ext>
            </a:extLst>
          </p:cNvPr>
          <p:cNvSpPr txBox="1"/>
          <p:nvPr/>
        </p:nvSpPr>
        <p:spPr>
          <a:xfrm>
            <a:off x="4947616" y="5223844"/>
            <a:ext cx="1695690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C769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/>
              <a:t>acquisition function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857EBE-0B95-6ABB-E0B1-0B246762E5A6}"/>
                  </a:ext>
                </a:extLst>
              </p:cNvPr>
              <p:cNvSpPr txBox="1"/>
              <p:nvPr/>
            </p:nvSpPr>
            <p:spPr>
              <a:xfrm>
                <a:off x="619946" y="5223844"/>
                <a:ext cx="1695690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BC7694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dirty="0"/>
                  <a:t>data point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b="0" i="1" smtClean="0"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857EBE-0B95-6ABB-E0B1-0B246762E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46" y="5223844"/>
                <a:ext cx="1695690" cy="72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BC7694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EF55459-CC33-6107-C211-40D602742068}"/>
              </a:ext>
            </a:extLst>
          </p:cNvPr>
          <p:cNvSpPr txBox="1"/>
          <p:nvPr/>
        </p:nvSpPr>
        <p:spPr>
          <a:xfrm>
            <a:off x="2783781" y="5223844"/>
            <a:ext cx="1695690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C769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/>
              <a:t>surrogate </a:t>
            </a:r>
          </a:p>
          <a:p>
            <a:pPr algn="ctr"/>
            <a:r>
              <a:rPr lang="en-US" altLang="ko-KR" dirty="0"/>
              <a:t>model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BA4456-F8B1-520F-688F-D5539ABD2108}"/>
              </a:ext>
            </a:extLst>
          </p:cNvPr>
          <p:cNvSpPr txBox="1"/>
          <p:nvPr/>
        </p:nvSpPr>
        <p:spPr>
          <a:xfrm>
            <a:off x="7111451" y="5223844"/>
            <a:ext cx="1695690" cy="72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BC769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/>
              <a:t>evaluate</a:t>
            </a:r>
          </a:p>
          <a:p>
            <a:pPr algn="ctr"/>
            <a:r>
              <a:rPr lang="en-US" altLang="ko-KR" dirty="0"/>
              <a:t>(observe)</a:t>
            </a:r>
            <a:endParaRPr lang="ko-KR" altLang="en-US" dirty="0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7BFDD3A0-1FCA-85E6-BF42-A973E7A14250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2315636" y="5583844"/>
            <a:ext cx="468145" cy="0"/>
          </a:xfrm>
          <a:prstGeom prst="straightConnector1">
            <a:avLst/>
          </a:prstGeom>
          <a:ln w="19050">
            <a:solidFill>
              <a:srgbClr val="BC76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EEC9D4AE-DCA5-097B-72A3-7AEF5E3F308E}"/>
              </a:ext>
            </a:extLst>
          </p:cNvPr>
          <p:cNvCxnSpPr>
            <a:cxnSpLocks/>
            <a:stCxn id="16" idx="3"/>
            <a:endCxn id="13" idx="1"/>
          </p:cNvCxnSpPr>
          <p:nvPr/>
        </p:nvCxnSpPr>
        <p:spPr>
          <a:xfrm>
            <a:off x="4479471" y="5583844"/>
            <a:ext cx="468145" cy="0"/>
          </a:xfrm>
          <a:prstGeom prst="straightConnector1">
            <a:avLst/>
          </a:prstGeom>
          <a:ln w="19050">
            <a:solidFill>
              <a:srgbClr val="BC76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3327D947-2E4C-0D03-FF25-6E2E865CF20E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>
            <a:off x="6643306" y="5583844"/>
            <a:ext cx="468145" cy="0"/>
          </a:xfrm>
          <a:prstGeom prst="straightConnector1">
            <a:avLst/>
          </a:prstGeom>
          <a:ln w="19050">
            <a:solidFill>
              <a:srgbClr val="BC76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E890F43-1505-73D6-1BD9-6E7C0F929DE6}"/>
                  </a:ext>
                </a:extLst>
              </p:cNvPr>
              <p:cNvSpPr txBox="1"/>
              <p:nvPr/>
            </p:nvSpPr>
            <p:spPr>
              <a:xfrm>
                <a:off x="9265960" y="5223844"/>
                <a:ext cx="1883912" cy="720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BC7694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ko-KR" altLang="en-US" sz="14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ko-KR" altLang="en-US" sz="14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ko-KR" altLang="en-US" sz="1400" b="0" i="1" smtClean="0">
                        <a:latin typeface="Cambria Math" panose="02040503050406030204" pitchFamily="18" charset="0"/>
                      </a:rPr>
                      <m:t>∪{</m:t>
                    </m:r>
                    <m:sSub>
                      <m:sSub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ko-KR" altLang="en-US" sz="2000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E890F43-1505-73D6-1BD9-6E7C0F929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960" y="5223844"/>
                <a:ext cx="1883912" cy="72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BC7694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3F7885BA-E559-D77C-6D91-5CA5CA9B5381}"/>
              </a:ext>
            </a:extLst>
          </p:cNvPr>
          <p:cNvCxnSpPr>
            <a:cxnSpLocks/>
            <a:stCxn id="17" idx="3"/>
            <a:endCxn id="27" idx="1"/>
          </p:cNvCxnSpPr>
          <p:nvPr/>
        </p:nvCxnSpPr>
        <p:spPr>
          <a:xfrm>
            <a:off x="8807141" y="5583844"/>
            <a:ext cx="458819" cy="0"/>
          </a:xfrm>
          <a:prstGeom prst="straightConnector1">
            <a:avLst/>
          </a:prstGeom>
          <a:ln w="19050">
            <a:solidFill>
              <a:srgbClr val="BC76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연결선: 꺾임 31">
            <a:extLst>
              <a:ext uri="{FF2B5EF4-FFF2-40B4-BE49-F238E27FC236}">
                <a16:creationId xmlns:a16="http://schemas.microsoft.com/office/drawing/2014/main" id="{B8300220-2E78-037D-591E-94DCA6CD3636}"/>
              </a:ext>
            </a:extLst>
          </p:cNvPr>
          <p:cNvCxnSpPr>
            <a:cxnSpLocks/>
            <a:stCxn id="27" idx="3"/>
            <a:endCxn id="16" idx="0"/>
          </p:cNvCxnSpPr>
          <p:nvPr/>
        </p:nvCxnSpPr>
        <p:spPr>
          <a:xfrm flipH="1" flipV="1">
            <a:off x="3631626" y="5223844"/>
            <a:ext cx="7518246" cy="360000"/>
          </a:xfrm>
          <a:prstGeom prst="bentConnector4">
            <a:avLst>
              <a:gd name="adj1" fmla="val -3041"/>
              <a:gd name="adj2" fmla="val 218124"/>
            </a:avLst>
          </a:prstGeom>
          <a:ln w="19050">
            <a:solidFill>
              <a:srgbClr val="BC76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B1E8DA0-EB91-459B-E50D-29B157B44CBB}"/>
                  </a:ext>
                </a:extLst>
              </p:cNvPr>
              <p:cNvSpPr txBox="1"/>
              <p:nvPr/>
            </p:nvSpPr>
            <p:spPr>
              <a:xfrm>
                <a:off x="2543055" y="4116466"/>
                <a:ext cx="4814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B1E8DA0-EB91-459B-E50D-29B157B44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055" y="4116466"/>
                <a:ext cx="481451" cy="369332"/>
              </a:xfrm>
              <a:prstGeom prst="rect">
                <a:avLst/>
              </a:prstGeom>
              <a:blipFill>
                <a:blip r:embed="rId5"/>
                <a:stretch>
                  <a:fillRect r="-164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2CCC4672-0F4E-29E6-5F94-3143F3DA003A}"/>
              </a:ext>
            </a:extLst>
          </p:cNvPr>
          <p:cNvSpPr/>
          <p:nvPr/>
        </p:nvSpPr>
        <p:spPr>
          <a:xfrm>
            <a:off x="2549708" y="4444045"/>
            <a:ext cx="9150849" cy="1720444"/>
          </a:xfrm>
          <a:prstGeom prst="roundRect">
            <a:avLst>
              <a:gd name="adj" fmla="val 8306"/>
            </a:avLst>
          </a:prstGeom>
          <a:noFill/>
          <a:ln w="19050">
            <a:solidFill>
              <a:srgbClr val="5D52AE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8AECBB-E459-8744-FC8B-67F9866D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pPr/>
              <a:t>8</a:t>
            </a:fld>
            <a:r>
              <a:rPr lang="ko-KR" altLang="en-US"/>
              <a:t> </a:t>
            </a:r>
            <a:r>
              <a:rPr lang="en-US" altLang="ko-KR"/>
              <a:t>/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82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00961-FBD2-FE20-E7CD-C4D17352D879}"/>
              </a:ext>
            </a:extLst>
          </p:cNvPr>
          <p:cNvSpPr txBox="1"/>
          <p:nvPr/>
        </p:nvSpPr>
        <p:spPr>
          <a:xfrm>
            <a:off x="215757" y="226031"/>
            <a:ext cx="11700554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2"/>
                </a:solidFill>
                <a:latin typeface="+mj-lt"/>
              </a:rPr>
              <a:t>Bayesian Optimization</a:t>
            </a:r>
            <a:endParaRPr lang="ko-KR" altLang="en-US" sz="3200" dirty="0">
              <a:solidFill>
                <a:schemeClr val="tx2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29F09B-AEB1-3A84-9CA0-3D3F658D4736}"/>
                  </a:ext>
                </a:extLst>
              </p:cNvPr>
              <p:cNvSpPr txBox="1"/>
              <p:nvPr/>
            </p:nvSpPr>
            <p:spPr>
              <a:xfrm>
                <a:off x="275690" y="1501839"/>
                <a:ext cx="5097694" cy="4326126"/>
              </a:xfrm>
              <a:custGeom>
                <a:avLst/>
                <a:gdLst>
                  <a:gd name="connsiteX0" fmla="*/ 0 w 5097694"/>
                  <a:gd name="connsiteY0" fmla="*/ 0 h 4326126"/>
                  <a:gd name="connsiteX1" fmla="*/ 413480 w 5097694"/>
                  <a:gd name="connsiteY1" fmla="*/ 0 h 4326126"/>
                  <a:gd name="connsiteX2" fmla="*/ 877936 w 5097694"/>
                  <a:gd name="connsiteY2" fmla="*/ 0 h 4326126"/>
                  <a:gd name="connsiteX3" fmla="*/ 1495324 w 5097694"/>
                  <a:gd name="connsiteY3" fmla="*/ 0 h 4326126"/>
                  <a:gd name="connsiteX4" fmla="*/ 2061734 w 5097694"/>
                  <a:gd name="connsiteY4" fmla="*/ 0 h 4326126"/>
                  <a:gd name="connsiteX5" fmla="*/ 2679121 w 5097694"/>
                  <a:gd name="connsiteY5" fmla="*/ 0 h 4326126"/>
                  <a:gd name="connsiteX6" fmla="*/ 3092601 w 5097694"/>
                  <a:gd name="connsiteY6" fmla="*/ 0 h 4326126"/>
                  <a:gd name="connsiteX7" fmla="*/ 3608035 w 5097694"/>
                  <a:gd name="connsiteY7" fmla="*/ 0 h 4326126"/>
                  <a:gd name="connsiteX8" fmla="*/ 4174445 w 5097694"/>
                  <a:gd name="connsiteY8" fmla="*/ 0 h 4326126"/>
                  <a:gd name="connsiteX9" fmla="*/ 5097694 w 5097694"/>
                  <a:gd name="connsiteY9" fmla="*/ 0 h 4326126"/>
                  <a:gd name="connsiteX10" fmla="*/ 5097694 w 5097694"/>
                  <a:gd name="connsiteY10" fmla="*/ 454243 h 4326126"/>
                  <a:gd name="connsiteX11" fmla="*/ 5097694 w 5097694"/>
                  <a:gd name="connsiteY11" fmla="*/ 1038270 h 4326126"/>
                  <a:gd name="connsiteX12" fmla="*/ 5097694 w 5097694"/>
                  <a:gd name="connsiteY12" fmla="*/ 1535775 h 4326126"/>
                  <a:gd name="connsiteX13" fmla="*/ 5097694 w 5097694"/>
                  <a:gd name="connsiteY13" fmla="*/ 2033279 h 4326126"/>
                  <a:gd name="connsiteX14" fmla="*/ 5097694 w 5097694"/>
                  <a:gd name="connsiteY14" fmla="*/ 2487522 h 4326126"/>
                  <a:gd name="connsiteX15" fmla="*/ 5097694 w 5097694"/>
                  <a:gd name="connsiteY15" fmla="*/ 2898504 h 4326126"/>
                  <a:gd name="connsiteX16" fmla="*/ 5097694 w 5097694"/>
                  <a:gd name="connsiteY16" fmla="*/ 3352748 h 4326126"/>
                  <a:gd name="connsiteX17" fmla="*/ 5097694 w 5097694"/>
                  <a:gd name="connsiteY17" fmla="*/ 4326126 h 4326126"/>
                  <a:gd name="connsiteX18" fmla="*/ 4633237 w 5097694"/>
                  <a:gd name="connsiteY18" fmla="*/ 4326126 h 4326126"/>
                  <a:gd name="connsiteX19" fmla="*/ 4117804 w 5097694"/>
                  <a:gd name="connsiteY19" fmla="*/ 4326126 h 4326126"/>
                  <a:gd name="connsiteX20" fmla="*/ 3704324 w 5097694"/>
                  <a:gd name="connsiteY20" fmla="*/ 4326126 h 4326126"/>
                  <a:gd name="connsiteX21" fmla="*/ 3086937 w 5097694"/>
                  <a:gd name="connsiteY21" fmla="*/ 4326126 h 4326126"/>
                  <a:gd name="connsiteX22" fmla="*/ 2673457 w 5097694"/>
                  <a:gd name="connsiteY22" fmla="*/ 4326126 h 4326126"/>
                  <a:gd name="connsiteX23" fmla="*/ 2158024 w 5097694"/>
                  <a:gd name="connsiteY23" fmla="*/ 4326126 h 4326126"/>
                  <a:gd name="connsiteX24" fmla="*/ 1540636 w 5097694"/>
                  <a:gd name="connsiteY24" fmla="*/ 4326126 h 4326126"/>
                  <a:gd name="connsiteX25" fmla="*/ 1025203 w 5097694"/>
                  <a:gd name="connsiteY25" fmla="*/ 4326126 h 4326126"/>
                  <a:gd name="connsiteX26" fmla="*/ 0 w 5097694"/>
                  <a:gd name="connsiteY26" fmla="*/ 4326126 h 4326126"/>
                  <a:gd name="connsiteX27" fmla="*/ 0 w 5097694"/>
                  <a:gd name="connsiteY27" fmla="*/ 3828622 h 4326126"/>
                  <a:gd name="connsiteX28" fmla="*/ 0 w 5097694"/>
                  <a:gd name="connsiteY28" fmla="*/ 3374378 h 4326126"/>
                  <a:gd name="connsiteX29" fmla="*/ 0 w 5097694"/>
                  <a:gd name="connsiteY29" fmla="*/ 2876874 h 4326126"/>
                  <a:gd name="connsiteX30" fmla="*/ 0 w 5097694"/>
                  <a:gd name="connsiteY30" fmla="*/ 2292847 h 4326126"/>
                  <a:gd name="connsiteX31" fmla="*/ 0 w 5097694"/>
                  <a:gd name="connsiteY31" fmla="*/ 1665559 h 4326126"/>
                  <a:gd name="connsiteX32" fmla="*/ 0 w 5097694"/>
                  <a:gd name="connsiteY32" fmla="*/ 1124793 h 4326126"/>
                  <a:gd name="connsiteX33" fmla="*/ 0 w 5097694"/>
                  <a:gd name="connsiteY33" fmla="*/ 497504 h 4326126"/>
                  <a:gd name="connsiteX34" fmla="*/ 0 w 5097694"/>
                  <a:gd name="connsiteY34" fmla="*/ 0 h 4326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097694" h="4326126" fill="none" extrusionOk="0">
                    <a:moveTo>
                      <a:pt x="0" y="0"/>
                    </a:moveTo>
                    <a:cubicBezTo>
                      <a:pt x="149631" y="-46498"/>
                      <a:pt x="285543" y="25536"/>
                      <a:pt x="413480" y="0"/>
                    </a:cubicBezTo>
                    <a:cubicBezTo>
                      <a:pt x="541417" y="-25536"/>
                      <a:pt x="696651" y="54422"/>
                      <a:pt x="877936" y="0"/>
                    </a:cubicBezTo>
                    <a:cubicBezTo>
                      <a:pt x="1059221" y="-54422"/>
                      <a:pt x="1239528" y="49512"/>
                      <a:pt x="1495324" y="0"/>
                    </a:cubicBezTo>
                    <a:cubicBezTo>
                      <a:pt x="1751120" y="-49512"/>
                      <a:pt x="1908930" y="49010"/>
                      <a:pt x="2061734" y="0"/>
                    </a:cubicBezTo>
                    <a:cubicBezTo>
                      <a:pt x="2214538" y="-49010"/>
                      <a:pt x="2494452" y="24152"/>
                      <a:pt x="2679121" y="0"/>
                    </a:cubicBezTo>
                    <a:cubicBezTo>
                      <a:pt x="2863790" y="-24152"/>
                      <a:pt x="2966549" y="32819"/>
                      <a:pt x="3092601" y="0"/>
                    </a:cubicBezTo>
                    <a:cubicBezTo>
                      <a:pt x="3218653" y="-32819"/>
                      <a:pt x="3372486" y="9656"/>
                      <a:pt x="3608035" y="0"/>
                    </a:cubicBezTo>
                    <a:cubicBezTo>
                      <a:pt x="3843584" y="-9656"/>
                      <a:pt x="4048969" y="65219"/>
                      <a:pt x="4174445" y="0"/>
                    </a:cubicBezTo>
                    <a:cubicBezTo>
                      <a:pt x="4299921" y="-65219"/>
                      <a:pt x="4711777" y="54757"/>
                      <a:pt x="5097694" y="0"/>
                    </a:cubicBezTo>
                    <a:cubicBezTo>
                      <a:pt x="5106669" y="136041"/>
                      <a:pt x="5086299" y="304392"/>
                      <a:pt x="5097694" y="454243"/>
                    </a:cubicBezTo>
                    <a:cubicBezTo>
                      <a:pt x="5109089" y="604094"/>
                      <a:pt x="5059034" y="860816"/>
                      <a:pt x="5097694" y="1038270"/>
                    </a:cubicBezTo>
                    <a:cubicBezTo>
                      <a:pt x="5136354" y="1215724"/>
                      <a:pt x="5063329" y="1346304"/>
                      <a:pt x="5097694" y="1535775"/>
                    </a:cubicBezTo>
                    <a:cubicBezTo>
                      <a:pt x="5132059" y="1725247"/>
                      <a:pt x="5078902" y="1832483"/>
                      <a:pt x="5097694" y="2033279"/>
                    </a:cubicBezTo>
                    <a:cubicBezTo>
                      <a:pt x="5116486" y="2234075"/>
                      <a:pt x="5096095" y="2366981"/>
                      <a:pt x="5097694" y="2487522"/>
                    </a:cubicBezTo>
                    <a:cubicBezTo>
                      <a:pt x="5099293" y="2608063"/>
                      <a:pt x="5074750" y="2726462"/>
                      <a:pt x="5097694" y="2898504"/>
                    </a:cubicBezTo>
                    <a:cubicBezTo>
                      <a:pt x="5120638" y="3070546"/>
                      <a:pt x="5092023" y="3165832"/>
                      <a:pt x="5097694" y="3352748"/>
                    </a:cubicBezTo>
                    <a:cubicBezTo>
                      <a:pt x="5103365" y="3539664"/>
                      <a:pt x="5095523" y="3937474"/>
                      <a:pt x="5097694" y="4326126"/>
                    </a:cubicBezTo>
                    <a:cubicBezTo>
                      <a:pt x="4880567" y="4336876"/>
                      <a:pt x="4734701" y="4281218"/>
                      <a:pt x="4633237" y="4326126"/>
                    </a:cubicBezTo>
                    <a:cubicBezTo>
                      <a:pt x="4531773" y="4371034"/>
                      <a:pt x="4371446" y="4315141"/>
                      <a:pt x="4117804" y="4326126"/>
                    </a:cubicBezTo>
                    <a:cubicBezTo>
                      <a:pt x="3864162" y="4337111"/>
                      <a:pt x="3817064" y="4282745"/>
                      <a:pt x="3704324" y="4326126"/>
                    </a:cubicBezTo>
                    <a:cubicBezTo>
                      <a:pt x="3591584" y="4369507"/>
                      <a:pt x="3272398" y="4292958"/>
                      <a:pt x="3086937" y="4326126"/>
                    </a:cubicBezTo>
                    <a:cubicBezTo>
                      <a:pt x="2901476" y="4359294"/>
                      <a:pt x="2871052" y="4297878"/>
                      <a:pt x="2673457" y="4326126"/>
                    </a:cubicBezTo>
                    <a:cubicBezTo>
                      <a:pt x="2475862" y="4354374"/>
                      <a:pt x="2268206" y="4283021"/>
                      <a:pt x="2158024" y="4326126"/>
                    </a:cubicBezTo>
                    <a:cubicBezTo>
                      <a:pt x="2047842" y="4369231"/>
                      <a:pt x="1723423" y="4258082"/>
                      <a:pt x="1540636" y="4326126"/>
                    </a:cubicBezTo>
                    <a:cubicBezTo>
                      <a:pt x="1357849" y="4394170"/>
                      <a:pt x="1235016" y="4315932"/>
                      <a:pt x="1025203" y="4326126"/>
                    </a:cubicBezTo>
                    <a:cubicBezTo>
                      <a:pt x="815390" y="4336320"/>
                      <a:pt x="476334" y="4289261"/>
                      <a:pt x="0" y="4326126"/>
                    </a:cubicBezTo>
                    <a:cubicBezTo>
                      <a:pt x="-1711" y="4185508"/>
                      <a:pt x="29911" y="3991009"/>
                      <a:pt x="0" y="3828622"/>
                    </a:cubicBezTo>
                    <a:cubicBezTo>
                      <a:pt x="-29911" y="3666235"/>
                      <a:pt x="31841" y="3510312"/>
                      <a:pt x="0" y="3374378"/>
                    </a:cubicBezTo>
                    <a:cubicBezTo>
                      <a:pt x="-31841" y="3238444"/>
                      <a:pt x="35694" y="3051773"/>
                      <a:pt x="0" y="2876874"/>
                    </a:cubicBezTo>
                    <a:cubicBezTo>
                      <a:pt x="-35694" y="2701975"/>
                      <a:pt x="59938" y="2410454"/>
                      <a:pt x="0" y="2292847"/>
                    </a:cubicBezTo>
                    <a:cubicBezTo>
                      <a:pt x="-59938" y="2175240"/>
                      <a:pt x="68751" y="1838015"/>
                      <a:pt x="0" y="1665559"/>
                    </a:cubicBezTo>
                    <a:cubicBezTo>
                      <a:pt x="-68751" y="1493103"/>
                      <a:pt x="41608" y="1350255"/>
                      <a:pt x="0" y="1124793"/>
                    </a:cubicBezTo>
                    <a:cubicBezTo>
                      <a:pt x="-41608" y="899331"/>
                      <a:pt x="48983" y="663508"/>
                      <a:pt x="0" y="497504"/>
                    </a:cubicBezTo>
                    <a:cubicBezTo>
                      <a:pt x="-48983" y="331500"/>
                      <a:pt x="33326" y="150551"/>
                      <a:pt x="0" y="0"/>
                    </a:cubicBezTo>
                    <a:close/>
                  </a:path>
                  <a:path w="5097694" h="4326126" stroke="0" extrusionOk="0">
                    <a:moveTo>
                      <a:pt x="0" y="0"/>
                    </a:moveTo>
                    <a:cubicBezTo>
                      <a:pt x="289976" y="-9161"/>
                      <a:pt x="362841" y="30343"/>
                      <a:pt x="617387" y="0"/>
                    </a:cubicBezTo>
                    <a:cubicBezTo>
                      <a:pt x="871933" y="-30343"/>
                      <a:pt x="1062144" y="4055"/>
                      <a:pt x="1285752" y="0"/>
                    </a:cubicBezTo>
                    <a:cubicBezTo>
                      <a:pt x="1509360" y="-4055"/>
                      <a:pt x="1815407" y="74674"/>
                      <a:pt x="1954116" y="0"/>
                    </a:cubicBezTo>
                    <a:cubicBezTo>
                      <a:pt x="2092825" y="-74674"/>
                      <a:pt x="2463439" y="74417"/>
                      <a:pt x="2622480" y="0"/>
                    </a:cubicBezTo>
                    <a:cubicBezTo>
                      <a:pt x="2781521" y="-74417"/>
                      <a:pt x="3138752" y="31569"/>
                      <a:pt x="3290845" y="0"/>
                    </a:cubicBezTo>
                    <a:cubicBezTo>
                      <a:pt x="3442938" y="-31569"/>
                      <a:pt x="3719108" y="47140"/>
                      <a:pt x="3908232" y="0"/>
                    </a:cubicBezTo>
                    <a:cubicBezTo>
                      <a:pt x="4097356" y="-47140"/>
                      <a:pt x="4293661" y="11707"/>
                      <a:pt x="4474643" y="0"/>
                    </a:cubicBezTo>
                    <a:cubicBezTo>
                      <a:pt x="4655625" y="-11707"/>
                      <a:pt x="4920704" y="43487"/>
                      <a:pt x="5097694" y="0"/>
                    </a:cubicBezTo>
                    <a:cubicBezTo>
                      <a:pt x="5172071" y="228460"/>
                      <a:pt x="5059083" y="396347"/>
                      <a:pt x="5097694" y="627288"/>
                    </a:cubicBezTo>
                    <a:cubicBezTo>
                      <a:pt x="5136305" y="858229"/>
                      <a:pt x="5094083" y="886335"/>
                      <a:pt x="5097694" y="1124793"/>
                    </a:cubicBezTo>
                    <a:cubicBezTo>
                      <a:pt x="5101305" y="1363252"/>
                      <a:pt x="5092760" y="1429949"/>
                      <a:pt x="5097694" y="1708820"/>
                    </a:cubicBezTo>
                    <a:cubicBezTo>
                      <a:pt x="5102628" y="1987691"/>
                      <a:pt x="5054858" y="2158158"/>
                      <a:pt x="5097694" y="2292847"/>
                    </a:cubicBezTo>
                    <a:cubicBezTo>
                      <a:pt x="5140530" y="2427536"/>
                      <a:pt x="5053398" y="2627629"/>
                      <a:pt x="5097694" y="2876874"/>
                    </a:cubicBezTo>
                    <a:cubicBezTo>
                      <a:pt x="5141990" y="3126119"/>
                      <a:pt x="5093521" y="3246451"/>
                      <a:pt x="5097694" y="3374378"/>
                    </a:cubicBezTo>
                    <a:cubicBezTo>
                      <a:pt x="5101867" y="3502305"/>
                      <a:pt x="5018055" y="3945415"/>
                      <a:pt x="5097694" y="4326126"/>
                    </a:cubicBezTo>
                    <a:cubicBezTo>
                      <a:pt x="4915940" y="4346590"/>
                      <a:pt x="4697761" y="4312971"/>
                      <a:pt x="4480307" y="4326126"/>
                    </a:cubicBezTo>
                    <a:cubicBezTo>
                      <a:pt x="4262853" y="4339281"/>
                      <a:pt x="4091518" y="4264767"/>
                      <a:pt x="3862919" y="4326126"/>
                    </a:cubicBezTo>
                    <a:cubicBezTo>
                      <a:pt x="3634320" y="4387485"/>
                      <a:pt x="3615284" y="4318874"/>
                      <a:pt x="3449440" y="4326126"/>
                    </a:cubicBezTo>
                    <a:cubicBezTo>
                      <a:pt x="3283596" y="4333378"/>
                      <a:pt x="3127741" y="4318230"/>
                      <a:pt x="2984983" y="4326126"/>
                    </a:cubicBezTo>
                    <a:cubicBezTo>
                      <a:pt x="2842225" y="4334022"/>
                      <a:pt x="2587610" y="4291784"/>
                      <a:pt x="2367596" y="4326126"/>
                    </a:cubicBezTo>
                    <a:cubicBezTo>
                      <a:pt x="2147582" y="4360468"/>
                      <a:pt x="1965754" y="4256598"/>
                      <a:pt x="1750208" y="4326126"/>
                    </a:cubicBezTo>
                    <a:cubicBezTo>
                      <a:pt x="1534662" y="4395654"/>
                      <a:pt x="1411559" y="4313036"/>
                      <a:pt x="1081844" y="4326126"/>
                    </a:cubicBezTo>
                    <a:cubicBezTo>
                      <a:pt x="752129" y="4339216"/>
                      <a:pt x="774261" y="4297837"/>
                      <a:pt x="515434" y="4326126"/>
                    </a:cubicBezTo>
                    <a:cubicBezTo>
                      <a:pt x="256607" y="4354415"/>
                      <a:pt x="205352" y="4301827"/>
                      <a:pt x="0" y="4326126"/>
                    </a:cubicBezTo>
                    <a:cubicBezTo>
                      <a:pt x="-15377" y="4099539"/>
                      <a:pt x="48154" y="3904632"/>
                      <a:pt x="0" y="3785360"/>
                    </a:cubicBezTo>
                    <a:cubicBezTo>
                      <a:pt x="-48154" y="3666088"/>
                      <a:pt x="22342" y="3469200"/>
                      <a:pt x="0" y="3158072"/>
                    </a:cubicBezTo>
                    <a:cubicBezTo>
                      <a:pt x="-22342" y="2846944"/>
                      <a:pt x="58002" y="2759239"/>
                      <a:pt x="0" y="2530784"/>
                    </a:cubicBezTo>
                    <a:cubicBezTo>
                      <a:pt x="-58002" y="2302329"/>
                      <a:pt x="55990" y="2137121"/>
                      <a:pt x="0" y="1990018"/>
                    </a:cubicBezTo>
                    <a:cubicBezTo>
                      <a:pt x="-55990" y="1842915"/>
                      <a:pt x="40483" y="1773080"/>
                      <a:pt x="0" y="1579036"/>
                    </a:cubicBezTo>
                    <a:cubicBezTo>
                      <a:pt x="-40483" y="1384992"/>
                      <a:pt x="46534" y="1251756"/>
                      <a:pt x="0" y="1168054"/>
                    </a:cubicBezTo>
                    <a:cubicBezTo>
                      <a:pt x="-46534" y="1084352"/>
                      <a:pt x="23529" y="869182"/>
                      <a:pt x="0" y="584027"/>
                    </a:cubicBezTo>
                    <a:cubicBezTo>
                      <a:pt x="-23529" y="298872"/>
                      <a:pt x="53097" y="237008"/>
                      <a:pt x="0" y="0"/>
                    </a:cubicBezTo>
                    <a:close/>
                  </a:path>
                </a:pathLst>
              </a:custGeom>
              <a:solidFill>
                <a:srgbClr val="FDFCFE"/>
              </a:solidFill>
              <a:ln w="19050">
                <a:solidFill>
                  <a:schemeClr val="tx2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4222273020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Illustration  of BO, maximizing an objective function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ko-KR" dirty="0"/>
                  <a:t> with a 1-dimensional continuous input</a:t>
                </a:r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endParaRPr lang="en-US" altLang="ko-KR" dirty="0"/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endParaRPr lang="en-US" altLang="ko-KR" dirty="0"/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noise-free observations of the objective function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ko-KR" dirty="0"/>
                  <a:t> at </a:t>
                </a:r>
                <a:r>
                  <a:rPr lang="en-US" altLang="ko-KR" dirty="0">
                    <a:solidFill>
                      <a:schemeClr val="accent1"/>
                    </a:solidFill>
                  </a:rPr>
                  <a:t>3 points</a:t>
                </a:r>
                <a:r>
                  <a:rPr lang="en-US" altLang="ko-KR" dirty="0"/>
                  <a:t>, in blue</a:t>
                </a:r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>
                    <a:solidFill>
                      <a:srgbClr val="FF0000"/>
                    </a:solidFill>
                  </a:rPr>
                  <a:t>solid red line </a:t>
                </a:r>
                <a:r>
                  <a:rPr lang="en-US" altLang="ko-KR" dirty="0"/>
                  <a:t>: an estimate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/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>
                    <a:solidFill>
                      <a:srgbClr val="FF0000"/>
                    </a:solidFill>
                  </a:rPr>
                  <a:t>dashed red line </a:t>
                </a:r>
                <a:r>
                  <a:rPr lang="en-US" altLang="ko-KR" dirty="0"/>
                  <a:t>: Bayesian credible intervals </a:t>
                </a:r>
              </a:p>
              <a:p>
                <a:pPr marL="742950" lvl="1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600" dirty="0"/>
                  <a:t>similar to confidence intervals</a:t>
                </a:r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sz="1800" dirty="0"/>
                  <a:t>obtained using GP regression</a:t>
                </a:r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endParaRPr lang="en-US" altLang="ko-KR" dirty="0"/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endParaRPr lang="en-US" altLang="ko-KR" dirty="0"/>
              </a:p>
              <a:p>
                <a:pPr marL="285750" indent="-285750">
                  <a:buFont typeface="나눔스퀘어 네오 Bold" panose="00000800000000000000" pitchFamily="2" charset="-127"/>
                  <a:buChar char="‣"/>
                </a:pPr>
                <a:r>
                  <a:rPr lang="en-US" altLang="ko-KR" dirty="0"/>
                  <a:t>Bayesian optimization chooses to sample next at the point that maximizes the acquisition function, indicated here with an “x”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29F09B-AEB1-3A84-9CA0-3D3F658D4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0" y="1501839"/>
                <a:ext cx="5097694" cy="4326126"/>
              </a:xfrm>
              <a:prstGeom prst="rect">
                <a:avLst/>
              </a:prstGeom>
              <a:blipFill>
                <a:blip r:embed="rId2"/>
                <a:stretch>
                  <a:fillRect l="-118"/>
                </a:stretch>
              </a:blipFill>
              <a:ln w="19050">
                <a:solidFill>
                  <a:schemeClr val="tx2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4222273020">
                      <a:custGeom>
                        <a:avLst/>
                        <a:gdLst>
                          <a:gd name="connsiteX0" fmla="*/ 0 w 5097694"/>
                          <a:gd name="connsiteY0" fmla="*/ 0 h 4326126"/>
                          <a:gd name="connsiteX1" fmla="*/ 413480 w 5097694"/>
                          <a:gd name="connsiteY1" fmla="*/ 0 h 4326126"/>
                          <a:gd name="connsiteX2" fmla="*/ 877936 w 5097694"/>
                          <a:gd name="connsiteY2" fmla="*/ 0 h 4326126"/>
                          <a:gd name="connsiteX3" fmla="*/ 1495324 w 5097694"/>
                          <a:gd name="connsiteY3" fmla="*/ 0 h 4326126"/>
                          <a:gd name="connsiteX4" fmla="*/ 2061734 w 5097694"/>
                          <a:gd name="connsiteY4" fmla="*/ 0 h 4326126"/>
                          <a:gd name="connsiteX5" fmla="*/ 2679121 w 5097694"/>
                          <a:gd name="connsiteY5" fmla="*/ 0 h 4326126"/>
                          <a:gd name="connsiteX6" fmla="*/ 3092601 w 5097694"/>
                          <a:gd name="connsiteY6" fmla="*/ 0 h 4326126"/>
                          <a:gd name="connsiteX7" fmla="*/ 3608035 w 5097694"/>
                          <a:gd name="connsiteY7" fmla="*/ 0 h 4326126"/>
                          <a:gd name="connsiteX8" fmla="*/ 4174445 w 5097694"/>
                          <a:gd name="connsiteY8" fmla="*/ 0 h 4326126"/>
                          <a:gd name="connsiteX9" fmla="*/ 5097694 w 5097694"/>
                          <a:gd name="connsiteY9" fmla="*/ 0 h 4326126"/>
                          <a:gd name="connsiteX10" fmla="*/ 5097694 w 5097694"/>
                          <a:gd name="connsiteY10" fmla="*/ 454243 h 4326126"/>
                          <a:gd name="connsiteX11" fmla="*/ 5097694 w 5097694"/>
                          <a:gd name="connsiteY11" fmla="*/ 1038270 h 4326126"/>
                          <a:gd name="connsiteX12" fmla="*/ 5097694 w 5097694"/>
                          <a:gd name="connsiteY12" fmla="*/ 1535775 h 4326126"/>
                          <a:gd name="connsiteX13" fmla="*/ 5097694 w 5097694"/>
                          <a:gd name="connsiteY13" fmla="*/ 2033279 h 4326126"/>
                          <a:gd name="connsiteX14" fmla="*/ 5097694 w 5097694"/>
                          <a:gd name="connsiteY14" fmla="*/ 2487522 h 4326126"/>
                          <a:gd name="connsiteX15" fmla="*/ 5097694 w 5097694"/>
                          <a:gd name="connsiteY15" fmla="*/ 2898504 h 4326126"/>
                          <a:gd name="connsiteX16" fmla="*/ 5097694 w 5097694"/>
                          <a:gd name="connsiteY16" fmla="*/ 3352748 h 4326126"/>
                          <a:gd name="connsiteX17" fmla="*/ 5097694 w 5097694"/>
                          <a:gd name="connsiteY17" fmla="*/ 4326126 h 4326126"/>
                          <a:gd name="connsiteX18" fmla="*/ 4633237 w 5097694"/>
                          <a:gd name="connsiteY18" fmla="*/ 4326126 h 4326126"/>
                          <a:gd name="connsiteX19" fmla="*/ 4117804 w 5097694"/>
                          <a:gd name="connsiteY19" fmla="*/ 4326126 h 4326126"/>
                          <a:gd name="connsiteX20" fmla="*/ 3704324 w 5097694"/>
                          <a:gd name="connsiteY20" fmla="*/ 4326126 h 4326126"/>
                          <a:gd name="connsiteX21" fmla="*/ 3086937 w 5097694"/>
                          <a:gd name="connsiteY21" fmla="*/ 4326126 h 4326126"/>
                          <a:gd name="connsiteX22" fmla="*/ 2673457 w 5097694"/>
                          <a:gd name="connsiteY22" fmla="*/ 4326126 h 4326126"/>
                          <a:gd name="connsiteX23" fmla="*/ 2158024 w 5097694"/>
                          <a:gd name="connsiteY23" fmla="*/ 4326126 h 4326126"/>
                          <a:gd name="connsiteX24" fmla="*/ 1540636 w 5097694"/>
                          <a:gd name="connsiteY24" fmla="*/ 4326126 h 4326126"/>
                          <a:gd name="connsiteX25" fmla="*/ 1025203 w 5097694"/>
                          <a:gd name="connsiteY25" fmla="*/ 4326126 h 4326126"/>
                          <a:gd name="connsiteX26" fmla="*/ 0 w 5097694"/>
                          <a:gd name="connsiteY26" fmla="*/ 4326126 h 4326126"/>
                          <a:gd name="connsiteX27" fmla="*/ 0 w 5097694"/>
                          <a:gd name="connsiteY27" fmla="*/ 3828622 h 4326126"/>
                          <a:gd name="connsiteX28" fmla="*/ 0 w 5097694"/>
                          <a:gd name="connsiteY28" fmla="*/ 3374378 h 4326126"/>
                          <a:gd name="connsiteX29" fmla="*/ 0 w 5097694"/>
                          <a:gd name="connsiteY29" fmla="*/ 2876874 h 4326126"/>
                          <a:gd name="connsiteX30" fmla="*/ 0 w 5097694"/>
                          <a:gd name="connsiteY30" fmla="*/ 2292847 h 4326126"/>
                          <a:gd name="connsiteX31" fmla="*/ 0 w 5097694"/>
                          <a:gd name="connsiteY31" fmla="*/ 1665559 h 4326126"/>
                          <a:gd name="connsiteX32" fmla="*/ 0 w 5097694"/>
                          <a:gd name="connsiteY32" fmla="*/ 1124793 h 4326126"/>
                          <a:gd name="connsiteX33" fmla="*/ 0 w 5097694"/>
                          <a:gd name="connsiteY33" fmla="*/ 497504 h 4326126"/>
                          <a:gd name="connsiteX34" fmla="*/ 0 w 5097694"/>
                          <a:gd name="connsiteY34" fmla="*/ 0 h 43261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5097694" h="4326126" fill="none" extrusionOk="0">
                            <a:moveTo>
                              <a:pt x="0" y="0"/>
                            </a:moveTo>
                            <a:cubicBezTo>
                              <a:pt x="149631" y="-46498"/>
                              <a:pt x="285543" y="25536"/>
                              <a:pt x="413480" y="0"/>
                            </a:cubicBezTo>
                            <a:cubicBezTo>
                              <a:pt x="541417" y="-25536"/>
                              <a:pt x="696651" y="54422"/>
                              <a:pt x="877936" y="0"/>
                            </a:cubicBezTo>
                            <a:cubicBezTo>
                              <a:pt x="1059221" y="-54422"/>
                              <a:pt x="1239528" y="49512"/>
                              <a:pt x="1495324" y="0"/>
                            </a:cubicBezTo>
                            <a:cubicBezTo>
                              <a:pt x="1751120" y="-49512"/>
                              <a:pt x="1908930" y="49010"/>
                              <a:pt x="2061734" y="0"/>
                            </a:cubicBezTo>
                            <a:cubicBezTo>
                              <a:pt x="2214538" y="-49010"/>
                              <a:pt x="2494452" y="24152"/>
                              <a:pt x="2679121" y="0"/>
                            </a:cubicBezTo>
                            <a:cubicBezTo>
                              <a:pt x="2863790" y="-24152"/>
                              <a:pt x="2966549" y="32819"/>
                              <a:pt x="3092601" y="0"/>
                            </a:cubicBezTo>
                            <a:cubicBezTo>
                              <a:pt x="3218653" y="-32819"/>
                              <a:pt x="3372486" y="9656"/>
                              <a:pt x="3608035" y="0"/>
                            </a:cubicBezTo>
                            <a:cubicBezTo>
                              <a:pt x="3843584" y="-9656"/>
                              <a:pt x="4048969" y="65219"/>
                              <a:pt x="4174445" y="0"/>
                            </a:cubicBezTo>
                            <a:cubicBezTo>
                              <a:pt x="4299921" y="-65219"/>
                              <a:pt x="4711777" y="54757"/>
                              <a:pt x="5097694" y="0"/>
                            </a:cubicBezTo>
                            <a:cubicBezTo>
                              <a:pt x="5106669" y="136041"/>
                              <a:pt x="5086299" y="304392"/>
                              <a:pt x="5097694" y="454243"/>
                            </a:cubicBezTo>
                            <a:cubicBezTo>
                              <a:pt x="5109089" y="604094"/>
                              <a:pt x="5059034" y="860816"/>
                              <a:pt x="5097694" y="1038270"/>
                            </a:cubicBezTo>
                            <a:cubicBezTo>
                              <a:pt x="5136354" y="1215724"/>
                              <a:pt x="5063329" y="1346304"/>
                              <a:pt x="5097694" y="1535775"/>
                            </a:cubicBezTo>
                            <a:cubicBezTo>
                              <a:pt x="5132059" y="1725247"/>
                              <a:pt x="5078902" y="1832483"/>
                              <a:pt x="5097694" y="2033279"/>
                            </a:cubicBezTo>
                            <a:cubicBezTo>
                              <a:pt x="5116486" y="2234075"/>
                              <a:pt x="5096095" y="2366981"/>
                              <a:pt x="5097694" y="2487522"/>
                            </a:cubicBezTo>
                            <a:cubicBezTo>
                              <a:pt x="5099293" y="2608063"/>
                              <a:pt x="5074750" y="2726462"/>
                              <a:pt x="5097694" y="2898504"/>
                            </a:cubicBezTo>
                            <a:cubicBezTo>
                              <a:pt x="5120638" y="3070546"/>
                              <a:pt x="5092023" y="3165832"/>
                              <a:pt x="5097694" y="3352748"/>
                            </a:cubicBezTo>
                            <a:cubicBezTo>
                              <a:pt x="5103365" y="3539664"/>
                              <a:pt x="5095523" y="3937474"/>
                              <a:pt x="5097694" y="4326126"/>
                            </a:cubicBezTo>
                            <a:cubicBezTo>
                              <a:pt x="4880567" y="4336876"/>
                              <a:pt x="4734701" y="4281218"/>
                              <a:pt x="4633237" y="4326126"/>
                            </a:cubicBezTo>
                            <a:cubicBezTo>
                              <a:pt x="4531773" y="4371034"/>
                              <a:pt x="4371446" y="4315141"/>
                              <a:pt x="4117804" y="4326126"/>
                            </a:cubicBezTo>
                            <a:cubicBezTo>
                              <a:pt x="3864162" y="4337111"/>
                              <a:pt x="3817064" y="4282745"/>
                              <a:pt x="3704324" y="4326126"/>
                            </a:cubicBezTo>
                            <a:cubicBezTo>
                              <a:pt x="3591584" y="4369507"/>
                              <a:pt x="3272398" y="4292958"/>
                              <a:pt x="3086937" y="4326126"/>
                            </a:cubicBezTo>
                            <a:cubicBezTo>
                              <a:pt x="2901476" y="4359294"/>
                              <a:pt x="2871052" y="4297878"/>
                              <a:pt x="2673457" y="4326126"/>
                            </a:cubicBezTo>
                            <a:cubicBezTo>
                              <a:pt x="2475862" y="4354374"/>
                              <a:pt x="2268206" y="4283021"/>
                              <a:pt x="2158024" y="4326126"/>
                            </a:cubicBezTo>
                            <a:cubicBezTo>
                              <a:pt x="2047842" y="4369231"/>
                              <a:pt x="1723423" y="4258082"/>
                              <a:pt x="1540636" y="4326126"/>
                            </a:cubicBezTo>
                            <a:cubicBezTo>
                              <a:pt x="1357849" y="4394170"/>
                              <a:pt x="1235016" y="4315932"/>
                              <a:pt x="1025203" y="4326126"/>
                            </a:cubicBezTo>
                            <a:cubicBezTo>
                              <a:pt x="815390" y="4336320"/>
                              <a:pt x="476334" y="4289261"/>
                              <a:pt x="0" y="4326126"/>
                            </a:cubicBezTo>
                            <a:cubicBezTo>
                              <a:pt x="-1711" y="4185508"/>
                              <a:pt x="29911" y="3991009"/>
                              <a:pt x="0" y="3828622"/>
                            </a:cubicBezTo>
                            <a:cubicBezTo>
                              <a:pt x="-29911" y="3666235"/>
                              <a:pt x="31841" y="3510312"/>
                              <a:pt x="0" y="3374378"/>
                            </a:cubicBezTo>
                            <a:cubicBezTo>
                              <a:pt x="-31841" y="3238444"/>
                              <a:pt x="35694" y="3051773"/>
                              <a:pt x="0" y="2876874"/>
                            </a:cubicBezTo>
                            <a:cubicBezTo>
                              <a:pt x="-35694" y="2701975"/>
                              <a:pt x="59938" y="2410454"/>
                              <a:pt x="0" y="2292847"/>
                            </a:cubicBezTo>
                            <a:cubicBezTo>
                              <a:pt x="-59938" y="2175240"/>
                              <a:pt x="68751" y="1838015"/>
                              <a:pt x="0" y="1665559"/>
                            </a:cubicBezTo>
                            <a:cubicBezTo>
                              <a:pt x="-68751" y="1493103"/>
                              <a:pt x="41608" y="1350255"/>
                              <a:pt x="0" y="1124793"/>
                            </a:cubicBezTo>
                            <a:cubicBezTo>
                              <a:pt x="-41608" y="899331"/>
                              <a:pt x="48983" y="663508"/>
                              <a:pt x="0" y="497504"/>
                            </a:cubicBezTo>
                            <a:cubicBezTo>
                              <a:pt x="-48983" y="331500"/>
                              <a:pt x="33326" y="150551"/>
                              <a:pt x="0" y="0"/>
                            </a:cubicBezTo>
                            <a:close/>
                          </a:path>
                          <a:path w="5097694" h="4326126" stroke="0" extrusionOk="0">
                            <a:moveTo>
                              <a:pt x="0" y="0"/>
                            </a:moveTo>
                            <a:cubicBezTo>
                              <a:pt x="289976" y="-9161"/>
                              <a:pt x="362841" y="30343"/>
                              <a:pt x="617387" y="0"/>
                            </a:cubicBezTo>
                            <a:cubicBezTo>
                              <a:pt x="871933" y="-30343"/>
                              <a:pt x="1062144" y="4055"/>
                              <a:pt x="1285752" y="0"/>
                            </a:cubicBezTo>
                            <a:cubicBezTo>
                              <a:pt x="1509360" y="-4055"/>
                              <a:pt x="1815407" y="74674"/>
                              <a:pt x="1954116" y="0"/>
                            </a:cubicBezTo>
                            <a:cubicBezTo>
                              <a:pt x="2092825" y="-74674"/>
                              <a:pt x="2463439" y="74417"/>
                              <a:pt x="2622480" y="0"/>
                            </a:cubicBezTo>
                            <a:cubicBezTo>
                              <a:pt x="2781521" y="-74417"/>
                              <a:pt x="3138752" y="31569"/>
                              <a:pt x="3290845" y="0"/>
                            </a:cubicBezTo>
                            <a:cubicBezTo>
                              <a:pt x="3442938" y="-31569"/>
                              <a:pt x="3719108" y="47140"/>
                              <a:pt x="3908232" y="0"/>
                            </a:cubicBezTo>
                            <a:cubicBezTo>
                              <a:pt x="4097356" y="-47140"/>
                              <a:pt x="4293661" y="11707"/>
                              <a:pt x="4474643" y="0"/>
                            </a:cubicBezTo>
                            <a:cubicBezTo>
                              <a:pt x="4655625" y="-11707"/>
                              <a:pt x="4920704" y="43487"/>
                              <a:pt x="5097694" y="0"/>
                            </a:cubicBezTo>
                            <a:cubicBezTo>
                              <a:pt x="5172071" y="228460"/>
                              <a:pt x="5059083" y="396347"/>
                              <a:pt x="5097694" y="627288"/>
                            </a:cubicBezTo>
                            <a:cubicBezTo>
                              <a:pt x="5136305" y="858229"/>
                              <a:pt x="5094083" y="886335"/>
                              <a:pt x="5097694" y="1124793"/>
                            </a:cubicBezTo>
                            <a:cubicBezTo>
                              <a:pt x="5101305" y="1363252"/>
                              <a:pt x="5092760" y="1429949"/>
                              <a:pt x="5097694" y="1708820"/>
                            </a:cubicBezTo>
                            <a:cubicBezTo>
                              <a:pt x="5102628" y="1987691"/>
                              <a:pt x="5054858" y="2158158"/>
                              <a:pt x="5097694" y="2292847"/>
                            </a:cubicBezTo>
                            <a:cubicBezTo>
                              <a:pt x="5140530" y="2427536"/>
                              <a:pt x="5053398" y="2627629"/>
                              <a:pt x="5097694" y="2876874"/>
                            </a:cubicBezTo>
                            <a:cubicBezTo>
                              <a:pt x="5141990" y="3126119"/>
                              <a:pt x="5093521" y="3246451"/>
                              <a:pt x="5097694" y="3374378"/>
                            </a:cubicBezTo>
                            <a:cubicBezTo>
                              <a:pt x="5101867" y="3502305"/>
                              <a:pt x="5018055" y="3945415"/>
                              <a:pt x="5097694" y="4326126"/>
                            </a:cubicBezTo>
                            <a:cubicBezTo>
                              <a:pt x="4915940" y="4346590"/>
                              <a:pt x="4697761" y="4312971"/>
                              <a:pt x="4480307" y="4326126"/>
                            </a:cubicBezTo>
                            <a:cubicBezTo>
                              <a:pt x="4262853" y="4339281"/>
                              <a:pt x="4091518" y="4264767"/>
                              <a:pt x="3862919" y="4326126"/>
                            </a:cubicBezTo>
                            <a:cubicBezTo>
                              <a:pt x="3634320" y="4387485"/>
                              <a:pt x="3615284" y="4318874"/>
                              <a:pt x="3449440" y="4326126"/>
                            </a:cubicBezTo>
                            <a:cubicBezTo>
                              <a:pt x="3283596" y="4333378"/>
                              <a:pt x="3127741" y="4318230"/>
                              <a:pt x="2984983" y="4326126"/>
                            </a:cubicBezTo>
                            <a:cubicBezTo>
                              <a:pt x="2842225" y="4334022"/>
                              <a:pt x="2587610" y="4291784"/>
                              <a:pt x="2367596" y="4326126"/>
                            </a:cubicBezTo>
                            <a:cubicBezTo>
                              <a:pt x="2147582" y="4360468"/>
                              <a:pt x="1965754" y="4256598"/>
                              <a:pt x="1750208" y="4326126"/>
                            </a:cubicBezTo>
                            <a:cubicBezTo>
                              <a:pt x="1534662" y="4395654"/>
                              <a:pt x="1411559" y="4313036"/>
                              <a:pt x="1081844" y="4326126"/>
                            </a:cubicBezTo>
                            <a:cubicBezTo>
                              <a:pt x="752129" y="4339216"/>
                              <a:pt x="774261" y="4297837"/>
                              <a:pt x="515434" y="4326126"/>
                            </a:cubicBezTo>
                            <a:cubicBezTo>
                              <a:pt x="256607" y="4354415"/>
                              <a:pt x="205352" y="4301827"/>
                              <a:pt x="0" y="4326126"/>
                            </a:cubicBezTo>
                            <a:cubicBezTo>
                              <a:pt x="-15377" y="4099539"/>
                              <a:pt x="48154" y="3904632"/>
                              <a:pt x="0" y="3785360"/>
                            </a:cubicBezTo>
                            <a:cubicBezTo>
                              <a:pt x="-48154" y="3666088"/>
                              <a:pt x="22342" y="3469200"/>
                              <a:pt x="0" y="3158072"/>
                            </a:cubicBezTo>
                            <a:cubicBezTo>
                              <a:pt x="-22342" y="2846944"/>
                              <a:pt x="58002" y="2759239"/>
                              <a:pt x="0" y="2530784"/>
                            </a:cubicBezTo>
                            <a:cubicBezTo>
                              <a:pt x="-58002" y="2302329"/>
                              <a:pt x="55990" y="2137121"/>
                              <a:pt x="0" y="1990018"/>
                            </a:cubicBezTo>
                            <a:cubicBezTo>
                              <a:pt x="-55990" y="1842915"/>
                              <a:pt x="40483" y="1773080"/>
                              <a:pt x="0" y="1579036"/>
                            </a:cubicBezTo>
                            <a:cubicBezTo>
                              <a:pt x="-40483" y="1384992"/>
                              <a:pt x="46534" y="1251756"/>
                              <a:pt x="0" y="1168054"/>
                            </a:cubicBezTo>
                            <a:cubicBezTo>
                              <a:pt x="-46534" y="1084352"/>
                              <a:pt x="23529" y="869182"/>
                              <a:pt x="0" y="584027"/>
                            </a:cubicBezTo>
                            <a:cubicBezTo>
                              <a:pt x="-23529" y="298872"/>
                              <a:pt x="53097" y="23700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B0A0ECD7-26C8-EEB2-352A-DBACE6FCE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5"/>
          <a:stretch/>
        </p:blipFill>
        <p:spPr>
          <a:xfrm>
            <a:off x="5506948" y="989740"/>
            <a:ext cx="6409362" cy="5123498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4BDFFAF-608B-AA0E-A837-B75C55071817}"/>
              </a:ext>
            </a:extLst>
          </p:cNvPr>
          <p:cNvSpPr/>
          <p:nvPr/>
        </p:nvSpPr>
        <p:spPr>
          <a:xfrm>
            <a:off x="7705618" y="2321959"/>
            <a:ext cx="164386" cy="184935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8609B70-4965-5882-D9FD-C1095C6B2C88}"/>
              </a:ext>
            </a:extLst>
          </p:cNvPr>
          <p:cNvSpPr/>
          <p:nvPr/>
        </p:nvSpPr>
        <p:spPr>
          <a:xfrm>
            <a:off x="9347771" y="3820274"/>
            <a:ext cx="164386" cy="184935"/>
          </a:xfrm>
          <a:prstGeom prst="rect">
            <a:avLst/>
          </a:prstGeom>
          <a:noFill/>
          <a:ln w="28575">
            <a:solidFill>
              <a:schemeClr val="accent6"/>
            </a:solidFill>
            <a:prstDash val="sys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AF5FFE2-5FE6-C6BC-BEAF-C6939ABABA1E}"/>
              </a:ext>
            </a:extLst>
          </p:cNvPr>
          <p:cNvSpPr/>
          <p:nvPr/>
        </p:nvSpPr>
        <p:spPr>
          <a:xfrm>
            <a:off x="6004389" y="2321958"/>
            <a:ext cx="164386" cy="184935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85B3597-9249-FB1F-1767-B851AD4E6EF6}"/>
              </a:ext>
            </a:extLst>
          </p:cNvPr>
          <p:cNvSpPr/>
          <p:nvPr/>
        </p:nvSpPr>
        <p:spPr>
          <a:xfrm>
            <a:off x="11304142" y="2618196"/>
            <a:ext cx="164386" cy="184935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D275256-F2CE-39B3-1DAA-A78F2249DFAB}"/>
              </a:ext>
            </a:extLst>
          </p:cNvPr>
          <p:cNvSpPr/>
          <p:nvPr/>
        </p:nvSpPr>
        <p:spPr>
          <a:xfrm>
            <a:off x="822789" y="2999134"/>
            <a:ext cx="810802" cy="285230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ED5C335-57AA-2E8D-ACAF-F546D9F412A7}"/>
              </a:ext>
            </a:extLst>
          </p:cNvPr>
          <p:cNvSpPr/>
          <p:nvPr/>
        </p:nvSpPr>
        <p:spPr>
          <a:xfrm>
            <a:off x="2711521" y="5442672"/>
            <a:ext cx="370726" cy="290308"/>
          </a:xfrm>
          <a:prstGeom prst="rect">
            <a:avLst/>
          </a:prstGeom>
          <a:noFill/>
          <a:ln w="28575">
            <a:solidFill>
              <a:schemeClr val="accent6"/>
            </a:solidFill>
            <a:prstDash val="sys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4A1428-6FCB-7498-96F0-8EC1C9BE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8A7F-014F-4B12-A182-AD91ADC24A2A}" type="slidenum">
              <a:rPr lang="ko-KR" altLang="en-US" smtClean="0"/>
              <a:pPr/>
              <a:t>9</a:t>
            </a:fld>
            <a:r>
              <a:rPr lang="ko-KR" altLang="en-US"/>
              <a:t> </a:t>
            </a:r>
            <a:r>
              <a:rPr lang="en-US" altLang="ko-KR"/>
              <a:t>/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4946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">
      <a:majorFont>
        <a:latin typeface="Times New Roman"/>
        <a:ea typeface="나눔스퀘어 네오 ExtraBold"/>
        <a:cs typeface=""/>
      </a:majorFont>
      <a:minorFont>
        <a:latin typeface="Times New Roman"/>
        <a:ea typeface="나눔스퀘어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1968</Words>
  <Application>Microsoft Office PowerPoint</Application>
  <PresentationFormat>와이드스크린</PresentationFormat>
  <Paragraphs>283</Paragraphs>
  <Slides>20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9" baseType="lpstr">
      <vt:lpstr>Adobe 고딕 Std B</vt:lpstr>
      <vt:lpstr>나눔스퀘어 네오 Bold</vt:lpstr>
      <vt:lpstr>나눔스퀘어 네오 ExtraBold</vt:lpstr>
      <vt:lpstr>Abadi</vt:lpstr>
      <vt:lpstr>Arial</vt:lpstr>
      <vt:lpstr>Cambria Math</vt:lpstr>
      <vt:lpstr>Times New Roman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Optimization</dc:title>
  <dc:creator>이지은</dc:creator>
  <cp:lastModifiedBy>권세인</cp:lastModifiedBy>
  <cp:revision>2</cp:revision>
  <dcterms:created xsi:type="dcterms:W3CDTF">2023-07-11T12:35:01Z</dcterms:created>
  <dcterms:modified xsi:type="dcterms:W3CDTF">2023-09-12T04:16:23Z</dcterms:modified>
</cp:coreProperties>
</file>